
<file path=[Content_Types].xml><?xml version="1.0" encoding="utf-8"?>
<Types xmlns="http://schemas.openxmlformats.org/package/2006/content-types">
  <Default Extension="rels" ContentType="application/vnd.openxmlformats-package.relationships+xml"/>
  <Default Extension="jpeg" ContentType="image/jpeg"/>
  <Default Extension="fntdata" ContentType="application/x-fontdata"/>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6.12.1.0-->
<p:presentation xmlns:r="http://schemas.openxmlformats.org/officeDocument/2006/relationships" xmlns:a="http://schemas.openxmlformats.org/drawingml/2006/main"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TC Milo" panose="00000000000000000000"/>
      <p:regular r:id="rId25"/>
    </p:embeddedFont>
    <p:embeddedFont>
      <p:font typeface="Agrandir Bold" panose="00000800000000000000"/>
      <p:regular r:id="rId26"/>
    </p:embeddedFont>
    <p:embeddedFont>
      <p:font typeface="Poppins" panose="00000500000000000000"/>
      <p:regular r:id="rId27"/>
    </p:embeddedFont>
    <p:embeddedFont>
      <p:font typeface="Arial Bold" panose="020B0802020202020204"/>
      <p:regular r:id="rId28"/>
    </p:embeddedFont>
    <p:embeddedFont>
      <p:font typeface="Times New Roman" panose="02030502070405020303"/>
      <p:regular r:id="rId29"/>
    </p:embeddedFont>
    <p:embeddedFont>
      <p:font typeface="Archivo Black" panose="020B0A03020202020B04"/>
      <p:regular r:id="rId30"/>
    </p:embeddedFont>
    <p:embeddedFont>
      <p:font typeface="The Seasons" panose="00000000000000000000"/>
      <p:regular r:id="rId31"/>
    </p:embeddedFont>
  </p:embeddedFontLst>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0" d="100"/>
          <a:sy n="0" d="100"/>
        </p:scale>
        <p:origin x="0" y="0"/>
      </p:cViewPr>
    </p:cSldViewPr>
  </p:notesViewPr>
  <p:gridSpacing cx="76200" cy="7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 Type="http://schemas.openxmlformats.org/officeDocument/2006/relationships/slide" Target="slides/slide1.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tags" Target="tags/tag1.xml" /><Relationship Id="rId25" Type="http://schemas.openxmlformats.org/officeDocument/2006/relationships/font" Target="fonts/font28.fntdata" /><Relationship Id="rId26" Type="http://schemas.openxmlformats.org/officeDocument/2006/relationships/font" Target="fonts/font29.fntdata" /><Relationship Id="rId27" Type="http://schemas.openxmlformats.org/officeDocument/2006/relationships/font" Target="fonts/font30.fntdata" /><Relationship Id="rId28" Type="http://schemas.openxmlformats.org/officeDocument/2006/relationships/font" Target="fonts/font31.fntdata" /><Relationship Id="rId29" Type="http://schemas.openxmlformats.org/officeDocument/2006/relationships/font" Target="fonts/font32.fntdata" /><Relationship Id="rId3" Type="http://schemas.openxmlformats.org/officeDocument/2006/relationships/slide" Target="slides/slide2.xml" /><Relationship Id="rId30" Type="http://schemas.openxmlformats.org/officeDocument/2006/relationships/font" Target="fonts/font33.fntdata" /><Relationship Id="rId31" Type="http://schemas.openxmlformats.org/officeDocument/2006/relationships/font" Target="fonts/font34.fntdata" /><Relationship Id="rId32" Type="http://schemas.openxmlformats.org/officeDocument/2006/relationships/presProps" Target="presProps.xml" /><Relationship Id="rId33" Type="http://schemas.openxmlformats.org/officeDocument/2006/relationships/viewProps" Target="viewProps.xml" /><Relationship Id="rId34" Type="http://schemas.openxmlformats.org/officeDocument/2006/relationships/theme" Target="theme/theme1.xml" /><Relationship Id="rId35" Type="http://schemas.openxmlformats.org/officeDocument/2006/relationships/tableStyles" Target="tableStyles.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1D8BD707-D9CF-40AE-B4C6-C98DA3205C09}" type="datetimeFigureOut">
              <a:rPr lang="en-US" smtClean="0"/>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9.jpeg" /><Relationship Id="rId11" Type="http://schemas.openxmlformats.org/officeDocument/2006/relationships/image" Target="../media/image10.jpeg" /><Relationship Id="rId2" Type="http://schemas.openxmlformats.org/officeDocument/2006/relationships/image" Target="../media/image1.jpeg" /><Relationship Id="rId3" Type="http://schemas.openxmlformats.org/officeDocument/2006/relationships/image" Target="../media/image2.jpeg" /><Relationship Id="rId4" Type="http://schemas.openxmlformats.org/officeDocument/2006/relationships/image" Target="../media/image3.jpeg" /><Relationship Id="rId5" Type="http://schemas.openxmlformats.org/officeDocument/2006/relationships/image" Target="../media/image4.jpeg" /><Relationship Id="rId6" Type="http://schemas.openxmlformats.org/officeDocument/2006/relationships/image" Target="../media/image5.jpeg" /><Relationship Id="rId7" Type="http://schemas.openxmlformats.org/officeDocument/2006/relationships/image" Target="../media/image6.jpeg" /><Relationship Id="rId8" Type="http://schemas.openxmlformats.org/officeDocument/2006/relationships/image" Target="../media/image7.jpeg" /><Relationship Id="rId9" Type="http://schemas.openxmlformats.org/officeDocument/2006/relationships/image" Target="../media/image8.jpe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4.jpeg" /><Relationship Id="rId3" Type="http://schemas.openxmlformats.org/officeDocument/2006/relationships/image" Target="../media/image18.jpeg" /><Relationship Id="rId4" Type="http://schemas.openxmlformats.org/officeDocument/2006/relationships/image" Target="../media/image29.jpeg" /><Relationship Id="rId5" Type="http://schemas.openxmlformats.org/officeDocument/2006/relationships/image" Target="../media/image13.jpeg" /><Relationship Id="rId6" Type="http://schemas.openxmlformats.org/officeDocument/2006/relationships/image" Target="../media/image31.jpe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4.jpeg" /><Relationship Id="rId3" Type="http://schemas.openxmlformats.org/officeDocument/2006/relationships/image" Target="../media/image18.jpeg" /><Relationship Id="rId4" Type="http://schemas.openxmlformats.org/officeDocument/2006/relationships/image" Target="../media/image29.jpeg" /><Relationship Id="rId5" Type="http://schemas.openxmlformats.org/officeDocument/2006/relationships/image" Target="../media/image13.jpeg" /><Relationship Id="rId6" Type="http://schemas.openxmlformats.org/officeDocument/2006/relationships/image" Target="../media/image31.jpe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4.jpeg" /><Relationship Id="rId3" Type="http://schemas.openxmlformats.org/officeDocument/2006/relationships/image" Target="../media/image18.jpeg" /><Relationship Id="rId4" Type="http://schemas.openxmlformats.org/officeDocument/2006/relationships/image" Target="../media/image29.jpeg" /><Relationship Id="rId5" Type="http://schemas.openxmlformats.org/officeDocument/2006/relationships/image" Target="../media/image13.jpeg" /><Relationship Id="rId6" Type="http://schemas.openxmlformats.org/officeDocument/2006/relationships/image" Target="../media/image31.jpe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4.jpeg" /><Relationship Id="rId3" Type="http://schemas.openxmlformats.org/officeDocument/2006/relationships/image" Target="../media/image18.jpeg" /><Relationship Id="rId4" Type="http://schemas.openxmlformats.org/officeDocument/2006/relationships/image" Target="../media/image29.jpeg" /><Relationship Id="rId5" Type="http://schemas.openxmlformats.org/officeDocument/2006/relationships/image" Target="../media/image13.jpeg" /><Relationship Id="rId6" Type="http://schemas.openxmlformats.org/officeDocument/2006/relationships/image" Target="../media/image31.jpe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4.jpeg" /><Relationship Id="rId3" Type="http://schemas.openxmlformats.org/officeDocument/2006/relationships/image" Target="../media/image18.jpeg" /><Relationship Id="rId4" Type="http://schemas.openxmlformats.org/officeDocument/2006/relationships/image" Target="../media/image29.jpeg" /><Relationship Id="rId5" Type="http://schemas.openxmlformats.org/officeDocument/2006/relationships/image" Target="../media/image13.jpeg" /><Relationship Id="rId6" Type="http://schemas.openxmlformats.org/officeDocument/2006/relationships/image" Target="../media/image31.jpe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4.jpeg" /><Relationship Id="rId3" Type="http://schemas.openxmlformats.org/officeDocument/2006/relationships/image" Target="../media/image18.jpeg" /><Relationship Id="rId4" Type="http://schemas.openxmlformats.org/officeDocument/2006/relationships/image" Target="../media/image29.jpeg" /><Relationship Id="rId5" Type="http://schemas.openxmlformats.org/officeDocument/2006/relationships/image" Target="../media/image13.jpeg" /><Relationship Id="rId6" Type="http://schemas.openxmlformats.org/officeDocument/2006/relationships/image" Target="../media/image31.jpe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4.jpeg" /><Relationship Id="rId3" Type="http://schemas.openxmlformats.org/officeDocument/2006/relationships/image" Target="../media/image18.jpeg" /><Relationship Id="rId4" Type="http://schemas.openxmlformats.org/officeDocument/2006/relationships/image" Target="../media/image29.jpeg" /><Relationship Id="rId5" Type="http://schemas.openxmlformats.org/officeDocument/2006/relationships/image" Target="../media/image13.jpeg" /><Relationship Id="rId6" Type="http://schemas.openxmlformats.org/officeDocument/2006/relationships/image" Target="../media/image33.jpe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4.jpeg" /><Relationship Id="rId3" Type="http://schemas.openxmlformats.org/officeDocument/2006/relationships/image" Target="../media/image18.jpeg" /><Relationship Id="rId4" Type="http://schemas.openxmlformats.org/officeDocument/2006/relationships/image" Target="../media/image29.jpeg" /><Relationship Id="rId5" Type="http://schemas.openxmlformats.org/officeDocument/2006/relationships/image" Target="../media/image13.jpeg" /><Relationship Id="rId6" Type="http://schemas.openxmlformats.org/officeDocument/2006/relationships/image" Target="../media/image34.jpe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4.jpeg" /><Relationship Id="rId3" Type="http://schemas.openxmlformats.org/officeDocument/2006/relationships/image" Target="../media/image18.jpeg" /><Relationship Id="rId4" Type="http://schemas.openxmlformats.org/officeDocument/2006/relationships/image" Target="../media/image29.jpeg" /><Relationship Id="rId5" Type="http://schemas.openxmlformats.org/officeDocument/2006/relationships/image" Target="../media/image13.jpeg" /><Relationship Id="rId6" Type="http://schemas.openxmlformats.org/officeDocument/2006/relationships/image" Target="../media/image35.jpe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4.jpeg" /><Relationship Id="rId3" Type="http://schemas.openxmlformats.org/officeDocument/2006/relationships/image" Target="../media/image13.jpeg" /><Relationship Id="rId4" Type="http://schemas.openxmlformats.org/officeDocument/2006/relationships/image" Target="../media/image31.jpeg" /><Relationship Id="rId5" Type="http://schemas.openxmlformats.org/officeDocument/2006/relationships/image" Target="../media/image18.jpeg" /><Relationship Id="rId6" Type="http://schemas.openxmlformats.org/officeDocument/2006/relationships/image" Target="../media/image36.jpe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1.jpeg" /><Relationship Id="rId3" Type="http://schemas.openxmlformats.org/officeDocument/2006/relationships/image" Target="../media/image12.jpeg" /><Relationship Id="rId4" Type="http://schemas.openxmlformats.org/officeDocument/2006/relationships/image" Target="../media/image13.jpeg" /><Relationship Id="rId5" Type="http://schemas.openxmlformats.org/officeDocument/2006/relationships/image" Target="../media/image14.jpeg" /><Relationship Id="rId6" Type="http://schemas.openxmlformats.org/officeDocument/2006/relationships/image" Target="../media/image15.jpeg" /><Relationship Id="rId7" Type="http://schemas.openxmlformats.org/officeDocument/2006/relationships/image" Target="../media/image16.jpeg"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4.jpeg" /><Relationship Id="rId3" Type="http://schemas.openxmlformats.org/officeDocument/2006/relationships/image" Target="../media/image13.jpeg" /><Relationship Id="rId4" Type="http://schemas.openxmlformats.org/officeDocument/2006/relationships/image" Target="../media/image31.jpeg" /><Relationship Id="rId5" Type="http://schemas.openxmlformats.org/officeDocument/2006/relationships/image" Target="../media/image18.jpeg" /><Relationship Id="rId6" Type="http://schemas.openxmlformats.org/officeDocument/2006/relationships/image" Target="../media/image37.jpe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4.jpeg" /><Relationship Id="rId3" Type="http://schemas.openxmlformats.org/officeDocument/2006/relationships/image" Target="../media/image13.jpeg" /><Relationship Id="rId4" Type="http://schemas.openxmlformats.org/officeDocument/2006/relationships/image" Target="../media/image31.jpeg" /><Relationship Id="rId5" Type="http://schemas.openxmlformats.org/officeDocument/2006/relationships/image" Target="../media/image18.jpeg" /><Relationship Id="rId6" Type="http://schemas.openxmlformats.org/officeDocument/2006/relationships/image" Target="../media/image38.jpe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42.jpeg" /><Relationship Id="rId2" Type="http://schemas.openxmlformats.org/officeDocument/2006/relationships/image" Target="../media/image24.jpeg" /><Relationship Id="rId3" Type="http://schemas.openxmlformats.org/officeDocument/2006/relationships/image" Target="../media/image39.jpeg" /><Relationship Id="rId4" Type="http://schemas.openxmlformats.org/officeDocument/2006/relationships/image" Target="../media/image2.jpeg" /><Relationship Id="rId5" Type="http://schemas.openxmlformats.org/officeDocument/2006/relationships/image" Target="../media/image40.jpeg" /><Relationship Id="rId6" Type="http://schemas.openxmlformats.org/officeDocument/2006/relationships/image" Target="../media/image3.jpeg" /><Relationship Id="rId7" Type="http://schemas.openxmlformats.org/officeDocument/2006/relationships/image" Target="../media/image4.jpeg" /><Relationship Id="rId8" Type="http://schemas.openxmlformats.org/officeDocument/2006/relationships/image" Target="../media/image5.jpeg" /><Relationship Id="rId9" Type="http://schemas.openxmlformats.org/officeDocument/2006/relationships/image" Target="../media/image41.jpe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7.jpeg" /><Relationship Id="rId3" Type="http://schemas.openxmlformats.org/officeDocument/2006/relationships/image" Target="../media/image18.jpeg" /><Relationship Id="rId4" Type="http://schemas.openxmlformats.org/officeDocument/2006/relationships/image" Target="../media/image13.jpeg" /><Relationship Id="rId5" Type="http://schemas.openxmlformats.org/officeDocument/2006/relationships/image" Target="../media/image19.jpeg" /><Relationship Id="rId6" Type="http://schemas.openxmlformats.org/officeDocument/2006/relationships/image" Target="../media/image20.jpe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7.jpeg" /><Relationship Id="rId3" Type="http://schemas.openxmlformats.org/officeDocument/2006/relationships/image" Target="../media/image21.jpeg" /><Relationship Id="rId4" Type="http://schemas.openxmlformats.org/officeDocument/2006/relationships/image" Target="../media/image20.jpeg" /><Relationship Id="rId5" Type="http://schemas.openxmlformats.org/officeDocument/2006/relationships/image" Target="../media/image13.jpe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2.jpeg" /><Relationship Id="rId3" Type="http://schemas.openxmlformats.org/officeDocument/2006/relationships/image" Target="../media/image23.jpeg" /><Relationship Id="rId4" Type="http://schemas.openxmlformats.org/officeDocument/2006/relationships/image" Target="../media/image13.jpeg" /><Relationship Id="rId5" Type="http://schemas.openxmlformats.org/officeDocument/2006/relationships/image" Target="../media/image6.jpeg" /><Relationship Id="rId6" Type="http://schemas.openxmlformats.org/officeDocument/2006/relationships/image" Target="../media/image18.jpe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4.jpeg" /><Relationship Id="rId3" Type="http://schemas.openxmlformats.org/officeDocument/2006/relationships/image" Target="../media/image25.jpeg" /><Relationship Id="rId4" Type="http://schemas.openxmlformats.org/officeDocument/2006/relationships/image" Target="../media/image26.jpeg" /><Relationship Id="rId5" Type="http://schemas.openxmlformats.org/officeDocument/2006/relationships/image" Target="../media/image19.jpeg" /><Relationship Id="rId6" Type="http://schemas.openxmlformats.org/officeDocument/2006/relationships/image" Target="../media/image13.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4.jpeg" /><Relationship Id="rId3" Type="http://schemas.openxmlformats.org/officeDocument/2006/relationships/image" Target="../media/image25.jpeg" /><Relationship Id="rId4" Type="http://schemas.openxmlformats.org/officeDocument/2006/relationships/image" Target="../media/image26.jpeg" /><Relationship Id="rId5" Type="http://schemas.openxmlformats.org/officeDocument/2006/relationships/image" Target="../media/image19.jpeg" /><Relationship Id="rId6" Type="http://schemas.openxmlformats.org/officeDocument/2006/relationships/image" Target="../media/image13.jpeg" /><Relationship Id="rId7" Type="http://schemas.openxmlformats.org/officeDocument/2006/relationships/image" Target="../media/image27.jpe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8.jpeg" /><Relationship Id="rId3" Type="http://schemas.openxmlformats.org/officeDocument/2006/relationships/image" Target="../media/image26.jpeg" /><Relationship Id="rId4" Type="http://schemas.openxmlformats.org/officeDocument/2006/relationships/image" Target="../media/image29.jpeg" /><Relationship Id="rId5" Type="http://schemas.openxmlformats.org/officeDocument/2006/relationships/image" Target="../media/image13.jpeg" /><Relationship Id="rId6" Type="http://schemas.openxmlformats.org/officeDocument/2006/relationships/image" Target="../media/image9.jpeg" /><Relationship Id="rId7" Type="http://schemas.openxmlformats.org/officeDocument/2006/relationships/image" Target="../media/image30.jpeg" /><Relationship Id="rId8" Type="http://schemas.openxmlformats.org/officeDocument/2006/relationships/image" Target="../media/image31.jpe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4.jpeg" /><Relationship Id="rId3" Type="http://schemas.openxmlformats.org/officeDocument/2006/relationships/image" Target="../media/image13.jpeg" /><Relationship Id="rId4" Type="http://schemas.openxmlformats.org/officeDocument/2006/relationships/image" Target="../media/image18.jpeg" /><Relationship Id="rId5" Type="http://schemas.openxmlformats.org/officeDocument/2006/relationships/image" Target="../media/image32.jpeg" /></Relationships>
</file>

<file path=ppt/slides/slide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Freeform 2"/>
          <p:cNvSpPr/>
          <p:nvPr/>
        </p:nvSpPr>
        <p:spPr>
          <a:xfrm rot="5400000">
            <a:off x="4000500" y="-4000500"/>
            <a:ext cx="10287000" cy="18288000"/>
          </a:xfrm>
          <a:custGeom>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t="-36730" r="-68001" b="-5020"/>
            </a:stretch>
          </a:blipFill>
        </p:spPr>
        <p:txBody>
          <a:bodyPr/>
          <a:lstStyle/>
          <a:p/>
        </p:txBody>
      </p:sp>
      <p:sp>
        <p:nvSpPr>
          <p:cNvPr id="3" name="Freeform 3"/>
          <p:cNvSpPr/>
          <p:nvPr/>
        </p:nvSpPr>
        <p:spPr>
          <a:xfrm rot="-450449">
            <a:off x="4100564" y="7984250"/>
            <a:ext cx="16230600" cy="2844199"/>
          </a:xfrm>
          <a:custGeom>
            <a:rect l="l" t="t" r="r" b="b"/>
            <a:pathLst>
              <a:path w="16230600" h="2844199">
                <a:moveTo>
                  <a:pt x="0" y="0"/>
                </a:moveTo>
                <a:lnTo>
                  <a:pt x="16230600" y="0"/>
                </a:lnTo>
                <a:lnTo>
                  <a:pt x="16230600" y="2844199"/>
                </a:lnTo>
                <a:lnTo>
                  <a:pt x="0" y="2844199"/>
                </a:lnTo>
                <a:lnTo>
                  <a:pt x="0" y="0"/>
                </a:lnTo>
                <a:close/>
              </a:path>
            </a:pathLst>
          </a:custGeom>
          <a:blipFill>
            <a:blip r:embed="rId3"/>
            <a:stretch>
              <a:fillRect/>
            </a:stretch>
          </a:blipFill>
        </p:spPr>
        <p:txBody>
          <a:bodyPr/>
          <a:lstStyle/>
          <a:p/>
        </p:txBody>
      </p:sp>
      <p:sp>
        <p:nvSpPr>
          <p:cNvPr id="4" name="Freeform 4"/>
          <p:cNvSpPr/>
          <p:nvPr/>
        </p:nvSpPr>
        <p:spPr>
          <a:xfrm rot="-5841407">
            <a:off x="7527446" y="7122234"/>
            <a:ext cx="6460236" cy="8229600"/>
          </a:xfrm>
          <a:custGeom>
            <a:rect l="l" t="t" r="r" b="b"/>
            <a:pathLst>
              <a:path w="6460236" h="8229600">
                <a:moveTo>
                  <a:pt x="0" y="0"/>
                </a:moveTo>
                <a:lnTo>
                  <a:pt x="6460236" y="0"/>
                </a:lnTo>
                <a:lnTo>
                  <a:pt x="6460236" y="8229600"/>
                </a:lnTo>
                <a:lnTo>
                  <a:pt x="0" y="8229600"/>
                </a:lnTo>
                <a:lnTo>
                  <a:pt x="0" y="0"/>
                </a:lnTo>
                <a:close/>
              </a:path>
            </a:pathLst>
          </a:custGeom>
          <a:blipFill>
            <a:blip r:embed="rId4"/>
            <a:stretch>
              <a:fillRect/>
            </a:stretch>
          </a:blipFill>
        </p:spPr>
        <p:txBody>
          <a:bodyPr/>
          <a:lstStyle/>
          <a:p/>
        </p:txBody>
      </p:sp>
      <p:sp>
        <p:nvSpPr>
          <p:cNvPr id="5" name="Freeform 5"/>
          <p:cNvSpPr/>
          <p:nvPr/>
        </p:nvSpPr>
        <p:spPr>
          <a:xfrm rot="-751875">
            <a:off x="10043618" y="9112122"/>
            <a:ext cx="12352120" cy="8229600"/>
          </a:xfrm>
          <a:custGeom>
            <a:rect l="l" t="t" r="r" b="b"/>
            <a:pathLst>
              <a:path w="12352120" h="8229600">
                <a:moveTo>
                  <a:pt x="0" y="0"/>
                </a:moveTo>
                <a:lnTo>
                  <a:pt x="12352120" y="0"/>
                </a:lnTo>
                <a:lnTo>
                  <a:pt x="12352120" y="8229600"/>
                </a:lnTo>
                <a:lnTo>
                  <a:pt x="0" y="8229600"/>
                </a:lnTo>
                <a:lnTo>
                  <a:pt x="0" y="0"/>
                </a:lnTo>
                <a:close/>
              </a:path>
            </a:pathLst>
          </a:custGeom>
          <a:blipFill>
            <a:blip r:embed="rId5"/>
            <a:stretch>
              <a:fillRect/>
            </a:stretch>
          </a:blipFill>
        </p:spPr>
        <p:txBody>
          <a:bodyPr/>
          <a:lstStyle/>
          <a:p/>
        </p:txBody>
      </p:sp>
      <p:sp>
        <p:nvSpPr>
          <p:cNvPr id="6" name="Freeform 6"/>
          <p:cNvSpPr/>
          <p:nvPr/>
        </p:nvSpPr>
        <p:spPr>
          <a:xfrm rot="4376478">
            <a:off x="1156889" y="8300709"/>
            <a:ext cx="6110478" cy="8229600"/>
          </a:xfrm>
          <a:custGeom>
            <a:rect l="l" t="t" r="r" b="b"/>
            <a:pathLst>
              <a:path w="6110478" h="8229600">
                <a:moveTo>
                  <a:pt x="0" y="0"/>
                </a:moveTo>
                <a:lnTo>
                  <a:pt x="6110478" y="0"/>
                </a:lnTo>
                <a:lnTo>
                  <a:pt x="6110478" y="8229600"/>
                </a:lnTo>
                <a:lnTo>
                  <a:pt x="0" y="8229600"/>
                </a:lnTo>
                <a:lnTo>
                  <a:pt x="0" y="0"/>
                </a:lnTo>
                <a:close/>
              </a:path>
            </a:pathLst>
          </a:custGeom>
          <a:blipFill>
            <a:blip r:embed="rId6"/>
            <a:stretch>
              <a:fillRect/>
            </a:stretch>
          </a:blipFill>
        </p:spPr>
        <p:txBody>
          <a:bodyPr/>
          <a:lstStyle/>
          <a:p/>
        </p:txBody>
      </p:sp>
      <p:grpSp>
        <p:nvGrpSpPr>
          <p:cNvPr id="7" name="Group 7"/>
          <p:cNvGrpSpPr/>
          <p:nvPr/>
        </p:nvGrpSpPr>
        <p:grpSpPr>
          <a:xfrm>
            <a:off x="5567860" y="5920670"/>
            <a:ext cx="7152280" cy="1228427"/>
            <a:chExt cx="9536374" cy="1637903"/>
          </a:xfrm>
        </p:grpSpPr>
        <p:sp>
          <p:nvSpPr>
            <p:cNvPr id="8" name="Freeform 8"/>
            <p:cNvSpPr/>
            <p:nvPr/>
          </p:nvSpPr>
          <p:spPr>
            <a:xfrm rot="5291627">
              <a:off x="2199850" y="-2087122"/>
              <a:ext cx="1455433" cy="5812148"/>
            </a:xfrm>
            <a:custGeom>
              <a:rect l="l" t="t" r="r" b="b"/>
              <a:pathLst>
                <a:path w="1455433" h="5812148">
                  <a:moveTo>
                    <a:pt x="0" y="0"/>
                  </a:moveTo>
                  <a:lnTo>
                    <a:pt x="1455433" y="0"/>
                  </a:lnTo>
                  <a:lnTo>
                    <a:pt x="1455433" y="5812147"/>
                  </a:lnTo>
                  <a:lnTo>
                    <a:pt x="0" y="5812147"/>
                  </a:lnTo>
                  <a:lnTo>
                    <a:pt x="0" y="0"/>
                  </a:lnTo>
                  <a:close/>
                </a:path>
              </a:pathLst>
            </a:custGeom>
            <a:blipFill>
              <a:blip r:embed="rId7"/>
              <a:stretch>
                <a:fillRect l="-17714" r="-17714"/>
              </a:stretch>
            </a:blipFill>
          </p:spPr>
          <p:txBody>
            <a:bodyPr/>
            <a:lstStyle/>
            <a:p/>
          </p:txBody>
        </p:sp>
        <p:sp>
          <p:nvSpPr>
            <p:cNvPr id="9" name="Freeform 9"/>
            <p:cNvSpPr/>
            <p:nvPr/>
          </p:nvSpPr>
          <p:spPr>
            <a:xfrm rot="-5466966">
              <a:off x="6597042" y="-1535132"/>
              <a:ext cx="1338110" cy="4515347"/>
            </a:xfrm>
            <a:custGeom>
              <a:rect l="l" t="t" r="r" b="b"/>
              <a:pathLst>
                <a:path w="1338110" h="4515347">
                  <a:moveTo>
                    <a:pt x="0" y="0"/>
                  </a:moveTo>
                  <a:lnTo>
                    <a:pt x="1338109" y="0"/>
                  </a:lnTo>
                  <a:lnTo>
                    <a:pt x="1338109" y="4515347"/>
                  </a:lnTo>
                  <a:lnTo>
                    <a:pt x="0" y="4515347"/>
                  </a:lnTo>
                  <a:lnTo>
                    <a:pt x="0" y="0"/>
                  </a:lnTo>
                  <a:close/>
                </a:path>
              </a:pathLst>
            </a:custGeom>
            <a:blipFill>
              <a:blip r:embed="rId8"/>
              <a:stretch>
                <a:fillRect l="-27400" r="-27400"/>
              </a:stretch>
            </a:blipFill>
          </p:spPr>
          <p:txBody>
            <a:bodyPr/>
            <a:lstStyle/>
            <a:p/>
          </p:txBody>
        </p:sp>
      </p:grpSp>
      <p:sp>
        <p:nvSpPr>
          <p:cNvPr id="10" name="Freeform 10"/>
          <p:cNvSpPr/>
          <p:nvPr/>
        </p:nvSpPr>
        <p:spPr>
          <a:xfrm rot="-5400000">
            <a:off x="-1526086" y="2209505"/>
            <a:ext cx="1034126" cy="5286265"/>
          </a:xfrm>
          <a:custGeom>
            <a:rect l="l" t="t" r="r" b="b"/>
            <a:pathLst>
              <a:path w="1034126" h="5286265">
                <a:moveTo>
                  <a:pt x="0" y="0"/>
                </a:moveTo>
                <a:lnTo>
                  <a:pt x="1034126" y="0"/>
                </a:lnTo>
                <a:lnTo>
                  <a:pt x="1034126" y="5286265"/>
                </a:lnTo>
                <a:lnTo>
                  <a:pt x="0" y="5286265"/>
                </a:lnTo>
                <a:lnTo>
                  <a:pt x="0" y="0"/>
                </a:lnTo>
                <a:close/>
              </a:path>
            </a:pathLst>
          </a:custGeom>
          <a:blipFill>
            <a:blip r:embed="rId9"/>
            <a:stretch>
              <a:fillRect/>
            </a:stretch>
          </a:blipFill>
        </p:spPr>
        <p:txBody>
          <a:bodyPr/>
          <a:lstStyle/>
          <a:p/>
        </p:txBody>
      </p:sp>
      <p:sp>
        <p:nvSpPr>
          <p:cNvPr id="11" name="Freeform 11"/>
          <p:cNvSpPr/>
          <p:nvPr/>
        </p:nvSpPr>
        <p:spPr>
          <a:xfrm rot="5832559">
            <a:off x="18724673" y="2474201"/>
            <a:ext cx="930563" cy="4756873"/>
          </a:xfrm>
          <a:custGeom>
            <a:rect l="l" t="t" r="r" b="b"/>
            <a:pathLst>
              <a:path w="930562" h="4756873">
                <a:moveTo>
                  <a:pt x="0" y="0"/>
                </a:moveTo>
                <a:lnTo>
                  <a:pt x="930563" y="0"/>
                </a:lnTo>
                <a:lnTo>
                  <a:pt x="930563" y="4756873"/>
                </a:lnTo>
                <a:lnTo>
                  <a:pt x="0" y="4756873"/>
                </a:lnTo>
                <a:lnTo>
                  <a:pt x="0" y="0"/>
                </a:lnTo>
                <a:close/>
              </a:path>
            </a:pathLst>
          </a:custGeom>
          <a:blipFill>
            <a:blip r:embed="rId9"/>
            <a:stretch>
              <a:fillRect/>
            </a:stretch>
          </a:blipFill>
        </p:spPr>
        <p:txBody>
          <a:bodyPr/>
          <a:lstStyle/>
          <a:p/>
        </p:txBody>
      </p:sp>
      <p:sp>
        <p:nvSpPr>
          <p:cNvPr id="12" name="Freeform 12"/>
          <p:cNvSpPr/>
          <p:nvPr/>
        </p:nvSpPr>
        <p:spPr>
          <a:xfrm rot="-4430828">
            <a:off x="-2800176" y="-4554003"/>
            <a:ext cx="6737985" cy="8229600"/>
          </a:xfrm>
          <a:custGeom>
            <a:rect l="l" t="t" r="r" b="b"/>
            <a:pathLst>
              <a:path w="6737984" h="8229600">
                <a:moveTo>
                  <a:pt x="0" y="0"/>
                </a:moveTo>
                <a:lnTo>
                  <a:pt x="6737985" y="0"/>
                </a:lnTo>
                <a:lnTo>
                  <a:pt x="6737985" y="8229600"/>
                </a:lnTo>
                <a:lnTo>
                  <a:pt x="0" y="8229600"/>
                </a:lnTo>
                <a:lnTo>
                  <a:pt x="0" y="0"/>
                </a:lnTo>
                <a:close/>
              </a:path>
            </a:pathLst>
          </a:custGeom>
          <a:blipFill>
            <a:blip r:embed="rId10"/>
            <a:stretch>
              <a:fillRect/>
            </a:stretch>
          </a:blipFill>
        </p:spPr>
        <p:txBody>
          <a:bodyPr/>
          <a:lstStyle/>
          <a:p/>
        </p:txBody>
      </p:sp>
      <p:sp>
        <p:nvSpPr>
          <p:cNvPr id="13" name="Freeform 13"/>
          <p:cNvSpPr/>
          <p:nvPr/>
        </p:nvSpPr>
        <p:spPr>
          <a:xfrm rot="3902167" flipH="1">
            <a:off x="13786715" y="-4813126"/>
            <a:ext cx="6737985" cy="8229600"/>
          </a:xfrm>
          <a:custGeom>
            <a:rect l="l" t="t" r="r" b="b"/>
            <a:pathLst>
              <a:path w="6737984" h="8229600">
                <a:moveTo>
                  <a:pt x="6737985" y="0"/>
                </a:moveTo>
                <a:lnTo>
                  <a:pt x="0" y="0"/>
                </a:lnTo>
                <a:lnTo>
                  <a:pt x="0" y="8229600"/>
                </a:lnTo>
                <a:lnTo>
                  <a:pt x="6737985" y="8229600"/>
                </a:lnTo>
                <a:lnTo>
                  <a:pt x="6737985" y="0"/>
                </a:lnTo>
                <a:close/>
              </a:path>
            </a:pathLst>
          </a:custGeom>
          <a:blipFill>
            <a:blip r:embed="rId10"/>
            <a:stretch>
              <a:fillRect/>
            </a:stretch>
          </a:blipFill>
        </p:spPr>
        <p:txBody>
          <a:bodyPr/>
          <a:lstStyle/>
          <a:p/>
        </p:txBody>
      </p:sp>
      <p:sp>
        <p:nvSpPr>
          <p:cNvPr id="14" name="Freeform 14"/>
          <p:cNvSpPr/>
          <p:nvPr/>
        </p:nvSpPr>
        <p:spPr>
          <a:xfrm>
            <a:off x="568817" y="376139"/>
            <a:ext cx="2045235" cy="2053071"/>
          </a:xfrm>
          <a:custGeom>
            <a:rect l="l" t="t" r="r" b="b"/>
            <a:pathLst>
              <a:path w="2045235" h="2053071">
                <a:moveTo>
                  <a:pt x="0" y="0"/>
                </a:moveTo>
                <a:lnTo>
                  <a:pt x="2045234" y="0"/>
                </a:lnTo>
                <a:lnTo>
                  <a:pt x="2045234" y="2053071"/>
                </a:lnTo>
                <a:lnTo>
                  <a:pt x="0" y="2053071"/>
                </a:lnTo>
                <a:lnTo>
                  <a:pt x="0" y="0"/>
                </a:lnTo>
                <a:close/>
              </a:path>
            </a:pathLst>
          </a:custGeom>
          <a:blipFill>
            <a:blip r:embed="rId11"/>
            <a:stretch>
              <a:fillRect/>
            </a:stretch>
          </a:blipFill>
        </p:spPr>
        <p:txBody>
          <a:bodyPr/>
          <a:lstStyle/>
          <a:p/>
        </p:txBody>
      </p:sp>
      <p:sp>
        <p:nvSpPr>
          <p:cNvPr id="15" name="TextBox 15"/>
          <p:cNvSpPr txBox="1"/>
          <p:nvPr/>
        </p:nvSpPr>
        <p:spPr>
          <a:xfrm>
            <a:off x="5033186" y="1469957"/>
            <a:ext cx="8017938" cy="3595156"/>
          </a:xfrm>
          <a:prstGeom prst="rect">
            <a:avLst/>
          </a:prstGeom>
        </p:spPr>
        <p:txBody>
          <a:bodyPr lIns="0" tIns="0" rIns="0" bIns="0" rtlCol="0" anchor="t">
            <a:spAutoFit/>
          </a:bodyPr>
          <a:lstStyle/>
          <a:p>
            <a:pPr algn="ctr">
              <a:lnSpc>
                <a:spcPts val="9043"/>
              </a:lnSpc>
            </a:pPr>
            <a:r>
              <a:rPr lang="en-US" sz="10896">
                <a:solidFill>
                  <a:srgbClr val="FFFFFF"/>
                </a:solidFill>
                <a:latin typeface="TC Milo"/>
                <a:ea typeface="TC Milo"/>
                <a:cs typeface="TC Milo"/>
                <a:sym typeface="TC Milo"/>
              </a:rPr>
              <a:t>PROGRAM APLIKASI INPUT DATA MAHASISWA</a:t>
            </a:r>
          </a:p>
        </p:txBody>
      </p:sp>
      <p:sp>
        <p:nvSpPr>
          <p:cNvPr id="16" name="TextBox 16"/>
          <p:cNvSpPr txBox="1"/>
          <p:nvPr/>
        </p:nvSpPr>
        <p:spPr>
          <a:xfrm>
            <a:off x="5785418" y="6065406"/>
            <a:ext cx="6717164" cy="757980"/>
          </a:xfrm>
          <a:prstGeom prst="rect">
            <a:avLst/>
          </a:prstGeom>
        </p:spPr>
        <p:txBody>
          <a:bodyPr lIns="0" tIns="0" rIns="0" bIns="0" rtlCol="0" anchor="t">
            <a:spAutoFit/>
          </a:bodyPr>
          <a:lstStyle/>
          <a:p>
            <a:pPr algn="ctr">
              <a:lnSpc>
                <a:spcPts val="5378"/>
              </a:lnSpc>
            </a:pPr>
            <a:r>
              <a:rPr lang="en-US" sz="3841" b="1">
                <a:solidFill>
                  <a:srgbClr val="AA8E6B"/>
                </a:solidFill>
                <a:latin typeface="Agrandir Bold"/>
                <a:ea typeface="Agrandir Bold"/>
                <a:cs typeface="Agrandir Bold"/>
                <a:sym typeface="Agrandir Bold"/>
              </a:rPr>
              <a:t>SULTAN MU’AMMAL KHAIR</a:t>
            </a:r>
          </a:p>
        </p:txBody>
      </p:sp>
    </p:spTree>
  </p:cSld>
  <p:clrMapOvr>
    <a:masterClrMapping/>
  </p:clrMapOvr>
  <p:transition/>
  <p:timing/>
</p:sld>
</file>

<file path=ppt/slides/slide1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Freeform 2"/>
          <p:cNvSpPr/>
          <p:nvPr/>
        </p:nvSpPr>
        <p:spPr>
          <a:xfrm rot="9479494">
            <a:off x="-1261156" y="-3051836"/>
            <a:ext cx="20810311" cy="16390672"/>
          </a:xfrm>
          <a:custGeom>
            <a:rect l="l" t="t" r="r" b="b"/>
            <a:pathLst>
              <a:path w="20810311" h="16390673">
                <a:moveTo>
                  <a:pt x="16955331" y="16390672"/>
                </a:moveTo>
                <a:lnTo>
                  <a:pt x="0" y="9537373"/>
                </a:lnTo>
                <a:lnTo>
                  <a:pt x="3854981" y="0"/>
                </a:lnTo>
                <a:lnTo>
                  <a:pt x="20810312" y="6853299"/>
                </a:lnTo>
                <a:lnTo>
                  <a:pt x="16955331" y="16390672"/>
                </a:lnTo>
                <a:close/>
              </a:path>
            </a:pathLst>
          </a:custGeom>
          <a:blipFill>
            <a:blip r:embed="rId2"/>
            <a:stretch>
              <a:fillRect l="-33967" t="-57690" r="-52333"/>
            </a:stretch>
          </a:blipFill>
        </p:spPr>
        <p:txBody>
          <a:bodyPr/>
          <a:lstStyle/>
          <a:p/>
        </p:txBody>
      </p:sp>
      <p:sp>
        <p:nvSpPr>
          <p:cNvPr id="3" name="Freeform 3"/>
          <p:cNvSpPr/>
          <p:nvPr/>
        </p:nvSpPr>
        <p:spPr>
          <a:xfrm rot="5180509">
            <a:off x="-5964472" y="6533630"/>
            <a:ext cx="18967343" cy="8458523"/>
          </a:xfrm>
          <a:custGeom>
            <a:rect l="l" t="t" r="r" b="b"/>
            <a:pathLst>
              <a:path w="18967343" h="8458523">
                <a:moveTo>
                  <a:pt x="0" y="0"/>
                </a:moveTo>
                <a:lnTo>
                  <a:pt x="18967343" y="0"/>
                </a:lnTo>
                <a:lnTo>
                  <a:pt x="18967343" y="8458522"/>
                </a:lnTo>
                <a:lnTo>
                  <a:pt x="0" y="8458522"/>
                </a:lnTo>
                <a:lnTo>
                  <a:pt x="0" y="0"/>
                </a:lnTo>
                <a:close/>
              </a:path>
            </a:pathLst>
          </a:custGeom>
          <a:blipFill>
            <a:blip r:embed="rId3"/>
            <a:stretch>
              <a:fillRect l="-22218" r="-22218"/>
            </a:stretch>
          </a:blipFill>
        </p:spPr>
        <p:txBody>
          <a:bodyPr/>
          <a:lstStyle/>
          <a:p/>
        </p:txBody>
      </p:sp>
      <p:sp>
        <p:nvSpPr>
          <p:cNvPr id="4" name="Freeform 4"/>
          <p:cNvSpPr/>
          <p:nvPr/>
        </p:nvSpPr>
        <p:spPr>
          <a:xfrm rot="3574958" flipH="1" flipV="1">
            <a:off x="5189907" y="-2802044"/>
            <a:ext cx="18967343" cy="8458523"/>
          </a:xfrm>
          <a:custGeom>
            <a:rect l="l" t="t" r="r" b="b"/>
            <a:pathLst>
              <a:path w="18967343" h="8458523">
                <a:moveTo>
                  <a:pt x="18967344" y="8458522"/>
                </a:moveTo>
                <a:lnTo>
                  <a:pt x="0" y="8458522"/>
                </a:lnTo>
                <a:lnTo>
                  <a:pt x="0" y="0"/>
                </a:lnTo>
                <a:lnTo>
                  <a:pt x="18967344" y="0"/>
                </a:lnTo>
                <a:lnTo>
                  <a:pt x="18967344" y="8458522"/>
                </a:lnTo>
                <a:close/>
              </a:path>
            </a:pathLst>
          </a:custGeom>
          <a:blipFill>
            <a:blip r:embed="rId3"/>
            <a:stretch>
              <a:fillRect l="-22218" r="-22218"/>
            </a:stretch>
          </a:blipFill>
        </p:spPr>
        <p:txBody>
          <a:bodyPr/>
          <a:lstStyle/>
          <a:p/>
        </p:txBody>
      </p:sp>
      <p:sp>
        <p:nvSpPr>
          <p:cNvPr id="5" name="Freeform 5"/>
          <p:cNvSpPr/>
          <p:nvPr/>
        </p:nvSpPr>
        <p:spPr>
          <a:xfrm rot="2310155">
            <a:off x="8977726" y="302520"/>
            <a:ext cx="1273719" cy="2249394"/>
          </a:xfrm>
          <a:custGeom>
            <a:rect l="l" t="t" r="r" b="b"/>
            <a:pathLst>
              <a:path w="1273719" h="2249394">
                <a:moveTo>
                  <a:pt x="0" y="0"/>
                </a:moveTo>
                <a:lnTo>
                  <a:pt x="1273719" y="0"/>
                </a:lnTo>
                <a:lnTo>
                  <a:pt x="1273719" y="2249394"/>
                </a:lnTo>
                <a:lnTo>
                  <a:pt x="0" y="2249394"/>
                </a:lnTo>
                <a:lnTo>
                  <a:pt x="0" y="0"/>
                </a:lnTo>
                <a:close/>
              </a:path>
            </a:pathLst>
          </a:custGeom>
          <a:blipFill>
            <a:blip r:embed="rId4"/>
            <a:stretch>
              <a:fillRect/>
            </a:stretch>
          </a:blipFill>
          <a:ln cap="sq">
            <a:noFill/>
            <a:prstDash val="solid"/>
            <a:miter/>
          </a:ln>
        </p:spPr>
        <p:txBody>
          <a:bodyPr/>
          <a:lstStyle/>
          <a:p/>
        </p:txBody>
      </p:sp>
      <p:sp>
        <p:nvSpPr>
          <p:cNvPr id="6" name="Freeform 6"/>
          <p:cNvSpPr/>
          <p:nvPr/>
        </p:nvSpPr>
        <p:spPr>
          <a:xfrm rot="-2805735">
            <a:off x="-8200446" y="-4081701"/>
            <a:ext cx="11211325" cy="8464551"/>
          </a:xfrm>
          <a:custGeom>
            <a:rect l="l" t="t" r="r" b="b"/>
            <a:pathLst>
              <a:path w="11211325" h="8464551">
                <a:moveTo>
                  <a:pt x="0" y="0"/>
                </a:moveTo>
                <a:lnTo>
                  <a:pt x="11211325" y="0"/>
                </a:lnTo>
                <a:lnTo>
                  <a:pt x="11211325" y="8464551"/>
                </a:lnTo>
                <a:lnTo>
                  <a:pt x="0" y="8464551"/>
                </a:lnTo>
                <a:lnTo>
                  <a:pt x="0" y="0"/>
                </a:lnTo>
                <a:close/>
              </a:path>
            </a:pathLst>
          </a:custGeom>
          <a:blipFill>
            <a:blip r:embed="rId5"/>
            <a:stretch>
              <a:fillRect/>
            </a:stretch>
          </a:blipFill>
        </p:spPr>
        <p:txBody>
          <a:bodyPr/>
          <a:lstStyle/>
          <a:p/>
        </p:txBody>
      </p:sp>
      <p:sp>
        <p:nvSpPr>
          <p:cNvPr id="7" name="Freeform 7"/>
          <p:cNvSpPr/>
          <p:nvPr/>
        </p:nvSpPr>
        <p:spPr>
          <a:xfrm>
            <a:off x="1213777" y="2299233"/>
            <a:ext cx="15302677" cy="7867654"/>
          </a:xfrm>
          <a:custGeom>
            <a:rect l="l" t="t" r="r" b="b"/>
            <a:pathLst>
              <a:path w="15302676" h="7867654">
                <a:moveTo>
                  <a:pt x="0" y="0"/>
                </a:moveTo>
                <a:lnTo>
                  <a:pt x="15302678" y="0"/>
                </a:lnTo>
                <a:lnTo>
                  <a:pt x="15302678" y="7867655"/>
                </a:lnTo>
                <a:lnTo>
                  <a:pt x="0" y="7867655"/>
                </a:lnTo>
                <a:lnTo>
                  <a:pt x="0" y="0"/>
                </a:lnTo>
                <a:close/>
              </a:path>
            </a:pathLst>
          </a:custGeom>
          <a:blipFill>
            <a:blip r:embed="rId5"/>
            <a:stretch>
              <a:fillRect t="-23424" b="-23424"/>
            </a:stretch>
          </a:blipFill>
        </p:spPr>
        <p:txBody>
          <a:bodyPr/>
          <a:lstStyle/>
          <a:p/>
        </p:txBody>
      </p:sp>
      <p:sp>
        <p:nvSpPr>
          <p:cNvPr id="8" name="Freeform 8"/>
          <p:cNvSpPr/>
          <p:nvPr/>
        </p:nvSpPr>
        <p:spPr>
          <a:xfrm rot="7636581">
            <a:off x="15117159" y="6054725"/>
            <a:ext cx="11211325" cy="8464551"/>
          </a:xfrm>
          <a:custGeom>
            <a:rect l="l" t="t" r="r" b="b"/>
            <a:pathLst>
              <a:path w="11211325" h="8464551">
                <a:moveTo>
                  <a:pt x="0" y="0"/>
                </a:moveTo>
                <a:lnTo>
                  <a:pt x="11211325" y="0"/>
                </a:lnTo>
                <a:lnTo>
                  <a:pt x="11211325" y="8464550"/>
                </a:lnTo>
                <a:lnTo>
                  <a:pt x="0" y="8464550"/>
                </a:lnTo>
                <a:lnTo>
                  <a:pt x="0" y="0"/>
                </a:lnTo>
                <a:close/>
              </a:path>
            </a:pathLst>
          </a:custGeom>
          <a:blipFill>
            <a:blip r:embed="rId5"/>
            <a:stretch>
              <a:fillRect/>
            </a:stretch>
          </a:blipFill>
        </p:spPr>
        <p:txBody>
          <a:bodyPr/>
          <a:lstStyle/>
          <a:p/>
        </p:txBody>
      </p:sp>
      <p:sp>
        <p:nvSpPr>
          <p:cNvPr id="9" name="Freeform 9"/>
          <p:cNvSpPr/>
          <p:nvPr/>
        </p:nvSpPr>
        <p:spPr>
          <a:xfrm rot="5259839">
            <a:off x="7635490" y="-2358565"/>
            <a:ext cx="1858081" cy="7166937"/>
          </a:xfrm>
          <a:custGeom>
            <a:rect l="l" t="t" r="r" b="b"/>
            <a:pathLst>
              <a:path w="1858081" h="7166937">
                <a:moveTo>
                  <a:pt x="0" y="0"/>
                </a:moveTo>
                <a:lnTo>
                  <a:pt x="1858080" y="0"/>
                </a:lnTo>
                <a:lnTo>
                  <a:pt x="1858080" y="7166937"/>
                </a:lnTo>
                <a:lnTo>
                  <a:pt x="0" y="7166937"/>
                </a:lnTo>
                <a:lnTo>
                  <a:pt x="0" y="0"/>
                </a:lnTo>
                <a:close/>
              </a:path>
            </a:pathLst>
          </a:custGeom>
          <a:blipFill>
            <a:blip r:embed="rId6"/>
            <a:stretch>
              <a:fillRect l="-6024" r="-35016"/>
            </a:stretch>
          </a:blipFill>
        </p:spPr>
        <p:txBody>
          <a:bodyPr/>
          <a:lstStyle/>
          <a:p/>
        </p:txBody>
      </p:sp>
      <p:sp>
        <p:nvSpPr>
          <p:cNvPr id="10" name="TextBox 10"/>
          <p:cNvSpPr txBox="1"/>
          <p:nvPr/>
        </p:nvSpPr>
        <p:spPr>
          <a:xfrm>
            <a:off x="5172893" y="712528"/>
            <a:ext cx="6486238" cy="919976"/>
          </a:xfrm>
          <a:prstGeom prst="rect">
            <a:avLst/>
          </a:prstGeom>
        </p:spPr>
        <p:txBody>
          <a:bodyPr lIns="0" tIns="0" rIns="0" bIns="0" rtlCol="0" anchor="t">
            <a:spAutoFit/>
          </a:bodyPr>
          <a:lstStyle/>
          <a:p>
            <a:pPr algn="ctr">
              <a:lnSpc>
                <a:spcPts val="7570"/>
              </a:lnSpc>
              <a:spcBef>
                <a:spcPct val="0"/>
              </a:spcBef>
            </a:pPr>
            <a:r>
              <a:rPr lang="en-US" sz="5407">
                <a:solidFill>
                  <a:srgbClr val="000000"/>
                </a:solidFill>
                <a:latin typeface="Archivo Black"/>
                <a:ea typeface="Archivo Black"/>
                <a:cs typeface="Archivo Black"/>
                <a:sym typeface="Archivo Black"/>
              </a:rPr>
              <a:t>KODE PROGRAM</a:t>
            </a:r>
          </a:p>
        </p:txBody>
      </p:sp>
      <p:sp>
        <p:nvSpPr>
          <p:cNvPr id="11" name="TextBox 11"/>
          <p:cNvSpPr txBox="1"/>
          <p:nvPr/>
        </p:nvSpPr>
        <p:spPr>
          <a:xfrm>
            <a:off x="3897505" y="2646710"/>
            <a:ext cx="9037014" cy="6799580"/>
          </a:xfrm>
          <a:prstGeom prst="rect">
            <a:avLst/>
          </a:prstGeom>
        </p:spPr>
        <p:txBody>
          <a:bodyPr lIns="0" tIns="0" rIns="0" bIns="0" rtlCol="0" anchor="t">
            <a:spAutoFit/>
          </a:bodyPr>
          <a:lstStyle/>
          <a:p>
            <a:pPr algn="l">
              <a:lnSpc>
                <a:spcPts val="3220"/>
              </a:lnSpc>
            </a:pPr>
            <a:r>
              <a:rPr lang="en-US" sz="2300">
                <a:solidFill>
                  <a:srgbClr val="000000"/>
                </a:solidFill>
                <a:latin typeface="The Seasons"/>
                <a:ea typeface="The Seasons"/>
                <a:cs typeface="The Seasons"/>
                <a:sym typeface="The Seasons"/>
              </a:rPr>
              <a:t>.MODEL SMALL</a:t>
            </a:r>
          </a:p>
          <a:p>
            <a:pPr algn="l">
              <a:lnSpc>
                <a:spcPts val="3220"/>
              </a:lnSpc>
            </a:pPr>
            <a:r>
              <a:rPr lang="en-US" sz="2300">
                <a:solidFill>
                  <a:srgbClr val="000000"/>
                </a:solidFill>
                <a:latin typeface="The Seasons"/>
                <a:ea typeface="The Seasons"/>
                <a:cs typeface="The Seasons"/>
                <a:sym typeface="The Seasons"/>
              </a:rPr>
              <a:t>                                                 </a:t>
            </a:r>
          </a:p>
          <a:p>
            <a:pPr algn="l">
              <a:lnSpc>
                <a:spcPts val="3220"/>
              </a:lnSpc>
            </a:pPr>
            <a:r>
              <a:rPr lang="en-US" sz="2300">
                <a:solidFill>
                  <a:srgbClr val="000000"/>
                </a:solidFill>
                <a:latin typeface="The Seasons"/>
                <a:ea typeface="The Seasons"/>
                <a:cs typeface="The Seasons"/>
                <a:sym typeface="The Seasons"/>
              </a:rPr>
              <a:t>.STACK 100h</a:t>
            </a:r>
          </a:p>
          <a:p>
            <a:pPr algn="l">
              <a:lnSpc>
                <a:spcPts val="3220"/>
              </a:lnSpc>
            </a:pPr>
            <a:endParaRPr lang="en-US" sz="2300">
              <a:solidFill>
                <a:srgbClr val="000000"/>
              </a:solidFill>
              <a:latin typeface="The Seasons"/>
              <a:ea typeface="The Seasons"/>
              <a:cs typeface="The Seasons"/>
              <a:sym typeface="The Seasons"/>
            </a:endParaRPr>
          </a:p>
          <a:p>
            <a:pPr algn="l">
              <a:lnSpc>
                <a:spcPts val="3220"/>
              </a:lnSpc>
            </a:pPr>
            <a:r>
              <a:rPr lang="en-US" sz="2300">
                <a:solidFill>
                  <a:srgbClr val="000000"/>
                </a:solidFill>
                <a:latin typeface="The Seasons"/>
                <a:ea typeface="The Seasons"/>
                <a:cs typeface="The Seasons"/>
                <a:sym typeface="The Seasons"/>
              </a:rPr>
              <a:t>.DATA</a:t>
            </a:r>
          </a:p>
          <a:p>
            <a:pPr algn="l">
              <a:lnSpc>
                <a:spcPts val="3220"/>
              </a:lnSpc>
            </a:pPr>
            <a:r>
              <a:rPr lang="en-US" sz="2300">
                <a:solidFill>
                  <a:srgbClr val="000000"/>
                </a:solidFill>
                <a:latin typeface="The Seasons"/>
                <a:ea typeface="The Seasons"/>
                <a:cs typeface="The Seasons"/>
                <a:sym typeface="The Seasons"/>
              </a:rPr>
              <a:t>    ; Prompts untuk input data siswa</a:t>
            </a:r>
          </a:p>
          <a:p>
            <a:pPr algn="l">
              <a:lnSpc>
                <a:spcPts val="3220"/>
              </a:lnSpc>
            </a:pPr>
            <a:r>
              <a:rPr lang="en-US" sz="2300">
                <a:solidFill>
                  <a:srgbClr val="000000"/>
                </a:solidFill>
                <a:latin typeface="The Seasons"/>
                <a:ea typeface="The Seasons"/>
                <a:cs typeface="The Seasons"/>
                <a:sym typeface="The Seasons"/>
              </a:rPr>
              <a:t>    promptName DB 'Masukkan nama siswa: $'</a:t>
            </a:r>
          </a:p>
          <a:p>
            <a:pPr algn="l">
              <a:lnSpc>
                <a:spcPts val="3220"/>
              </a:lnSpc>
            </a:pPr>
            <a:r>
              <a:rPr lang="en-US" sz="2300">
                <a:solidFill>
                  <a:srgbClr val="000000"/>
                </a:solidFill>
                <a:latin typeface="The Seasons"/>
                <a:ea typeface="The Seasons"/>
                <a:cs typeface="The Seasons"/>
                <a:sym typeface="The Seasons"/>
              </a:rPr>
              <a:t>    promptProdi DB 0Dh, 0Ah, 'Masukkan prodi siswa: $'</a:t>
            </a:r>
          </a:p>
          <a:p>
            <a:pPr algn="l">
              <a:lnSpc>
                <a:spcPts val="3220"/>
              </a:lnSpc>
            </a:pPr>
            <a:r>
              <a:rPr lang="en-US" sz="2300">
                <a:solidFill>
                  <a:srgbClr val="000000"/>
                </a:solidFill>
                <a:latin typeface="The Seasons"/>
                <a:ea typeface="The Seasons"/>
                <a:cs typeface="The Seasons"/>
                <a:sym typeface="The Seasons"/>
              </a:rPr>
              <a:t>    promptNIM DB 0Dh, 0Ah, 'Masukkan NIM siswa: $'</a:t>
            </a:r>
          </a:p>
          <a:p>
            <a:pPr algn="l">
              <a:lnSpc>
                <a:spcPts val="3220"/>
              </a:lnSpc>
            </a:pPr>
            <a:endParaRPr lang="en-US" sz="2300">
              <a:solidFill>
                <a:srgbClr val="000000"/>
              </a:solidFill>
              <a:latin typeface="The Seasons"/>
              <a:ea typeface="The Seasons"/>
              <a:cs typeface="The Seasons"/>
              <a:sym typeface="The Seasons"/>
            </a:endParaRPr>
          </a:p>
          <a:p>
            <a:pPr algn="l">
              <a:lnSpc>
                <a:spcPts val="3220"/>
              </a:lnSpc>
            </a:pPr>
            <a:r>
              <a:rPr lang="en-US" sz="2300">
                <a:solidFill>
                  <a:srgbClr val="000000"/>
                </a:solidFill>
                <a:latin typeface="The Seasons"/>
                <a:ea typeface="The Seasons"/>
                <a:cs typeface="The Seasons"/>
                <a:sym typeface="The Seasons"/>
              </a:rPr>
              <a:t>    ; Labels dan pesan output</a:t>
            </a:r>
          </a:p>
          <a:p>
            <a:pPr algn="l">
              <a:lnSpc>
                <a:spcPts val="3220"/>
              </a:lnSpc>
            </a:pPr>
            <a:r>
              <a:rPr lang="en-US" sz="2300">
                <a:solidFill>
                  <a:srgbClr val="000000"/>
                </a:solidFill>
                <a:latin typeface="The Seasons"/>
                <a:ea typeface="The Seasons"/>
                <a:cs typeface="The Seasons"/>
                <a:sym typeface="The Seasons"/>
              </a:rPr>
              <a:t>    outputHeader DB 0Dh, 0Ah, 'Data Siswa:', 0Dh, 0Ah, '$'</a:t>
            </a:r>
          </a:p>
          <a:p>
            <a:pPr algn="l">
              <a:lnSpc>
                <a:spcPts val="3220"/>
              </a:lnSpc>
            </a:pPr>
            <a:r>
              <a:rPr lang="en-US" sz="2300">
                <a:solidFill>
                  <a:srgbClr val="000000"/>
                </a:solidFill>
                <a:latin typeface="The Seasons"/>
                <a:ea typeface="The Seasons"/>
                <a:cs typeface="The Seasons"/>
                <a:sym typeface="The Seasons"/>
              </a:rPr>
              <a:t>    outputName DB 0Dh, 0Ah, 'Nama: $'</a:t>
            </a:r>
          </a:p>
          <a:p>
            <a:pPr algn="l">
              <a:lnSpc>
                <a:spcPts val="3220"/>
              </a:lnSpc>
            </a:pPr>
            <a:r>
              <a:rPr lang="en-US" sz="2300">
                <a:solidFill>
                  <a:srgbClr val="000000"/>
                </a:solidFill>
                <a:latin typeface="The Seasons"/>
                <a:ea typeface="The Seasons"/>
                <a:cs typeface="The Seasons"/>
                <a:sym typeface="The Seasons"/>
              </a:rPr>
              <a:t>    outputProdi DB 0Dh, 0Ah, 'Prodi: $'</a:t>
            </a:r>
          </a:p>
          <a:p>
            <a:pPr algn="l">
              <a:lnSpc>
                <a:spcPts val="3220"/>
              </a:lnSpc>
            </a:pPr>
            <a:r>
              <a:rPr lang="en-US" sz="2300">
                <a:solidFill>
                  <a:srgbClr val="000000"/>
                </a:solidFill>
                <a:latin typeface="The Seasons"/>
                <a:ea typeface="The Seasons"/>
                <a:cs typeface="The Seasons"/>
                <a:sym typeface="The Seasons"/>
              </a:rPr>
              <a:t>    outputNIM DB 0Dh, 0Ah, 'NIM: $'</a:t>
            </a:r>
          </a:p>
          <a:p>
            <a:pPr algn="l">
              <a:lnSpc>
                <a:spcPts val="3220"/>
              </a:lnSpc>
              <a:spcBef>
                <a:spcPct val="0"/>
              </a:spcBef>
            </a:pPr>
            <a:r>
              <a:rPr lang="en-US" sz="2300">
                <a:solidFill>
                  <a:srgbClr val="000000"/>
                </a:solidFill>
                <a:latin typeface="The Seasons"/>
                <a:ea typeface="The Seasons"/>
                <a:cs typeface="The Seasons"/>
                <a:sym typeface="The Seasons"/>
              </a:rPr>
              <a:t>    outputSaved DB 0Dh, 0Ah, 'Data anda telah disimpan.', 0Dh, 0Ah, '$'</a:t>
            </a:r>
          </a:p>
        </p:txBody>
      </p:sp>
    </p:spTree>
  </p:cSld>
  <p:clrMapOvr>
    <a:masterClrMapping/>
  </p:clrMapOvr>
  <p:transition/>
  <p:timing/>
</p:sld>
</file>

<file path=ppt/slides/slide1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Freeform 2"/>
          <p:cNvSpPr/>
          <p:nvPr/>
        </p:nvSpPr>
        <p:spPr>
          <a:xfrm rot="9479494">
            <a:off x="-1261156" y="-3051836"/>
            <a:ext cx="20810311" cy="16390672"/>
          </a:xfrm>
          <a:custGeom>
            <a:rect l="l" t="t" r="r" b="b"/>
            <a:pathLst>
              <a:path w="20810311" h="16390673">
                <a:moveTo>
                  <a:pt x="16955331" y="16390672"/>
                </a:moveTo>
                <a:lnTo>
                  <a:pt x="0" y="9537373"/>
                </a:lnTo>
                <a:lnTo>
                  <a:pt x="3854981" y="0"/>
                </a:lnTo>
                <a:lnTo>
                  <a:pt x="20810312" y="6853299"/>
                </a:lnTo>
                <a:lnTo>
                  <a:pt x="16955331" y="16390672"/>
                </a:lnTo>
                <a:close/>
              </a:path>
            </a:pathLst>
          </a:custGeom>
          <a:blipFill>
            <a:blip r:embed="rId2"/>
            <a:stretch>
              <a:fillRect l="-33967" t="-57690" r="-52333"/>
            </a:stretch>
          </a:blipFill>
        </p:spPr>
        <p:txBody>
          <a:bodyPr/>
          <a:lstStyle/>
          <a:p/>
        </p:txBody>
      </p:sp>
      <p:sp>
        <p:nvSpPr>
          <p:cNvPr id="3" name="Freeform 3"/>
          <p:cNvSpPr/>
          <p:nvPr/>
        </p:nvSpPr>
        <p:spPr>
          <a:xfrm rot="5180509">
            <a:off x="-5964472" y="6533630"/>
            <a:ext cx="18967343" cy="8458523"/>
          </a:xfrm>
          <a:custGeom>
            <a:rect l="l" t="t" r="r" b="b"/>
            <a:pathLst>
              <a:path w="18967343" h="8458523">
                <a:moveTo>
                  <a:pt x="0" y="0"/>
                </a:moveTo>
                <a:lnTo>
                  <a:pt x="18967343" y="0"/>
                </a:lnTo>
                <a:lnTo>
                  <a:pt x="18967343" y="8458522"/>
                </a:lnTo>
                <a:lnTo>
                  <a:pt x="0" y="8458522"/>
                </a:lnTo>
                <a:lnTo>
                  <a:pt x="0" y="0"/>
                </a:lnTo>
                <a:close/>
              </a:path>
            </a:pathLst>
          </a:custGeom>
          <a:blipFill>
            <a:blip r:embed="rId3"/>
            <a:stretch>
              <a:fillRect l="-22218" r="-22218"/>
            </a:stretch>
          </a:blipFill>
        </p:spPr>
        <p:txBody>
          <a:bodyPr/>
          <a:lstStyle/>
          <a:p/>
        </p:txBody>
      </p:sp>
      <p:sp>
        <p:nvSpPr>
          <p:cNvPr id="4" name="Freeform 4"/>
          <p:cNvSpPr/>
          <p:nvPr/>
        </p:nvSpPr>
        <p:spPr>
          <a:xfrm rot="3574958" flipH="1" flipV="1">
            <a:off x="5189907" y="-2802044"/>
            <a:ext cx="18967343" cy="8458523"/>
          </a:xfrm>
          <a:custGeom>
            <a:rect l="l" t="t" r="r" b="b"/>
            <a:pathLst>
              <a:path w="18967343" h="8458523">
                <a:moveTo>
                  <a:pt x="18967344" y="8458522"/>
                </a:moveTo>
                <a:lnTo>
                  <a:pt x="0" y="8458522"/>
                </a:lnTo>
                <a:lnTo>
                  <a:pt x="0" y="0"/>
                </a:lnTo>
                <a:lnTo>
                  <a:pt x="18967344" y="0"/>
                </a:lnTo>
                <a:lnTo>
                  <a:pt x="18967344" y="8458522"/>
                </a:lnTo>
                <a:close/>
              </a:path>
            </a:pathLst>
          </a:custGeom>
          <a:blipFill>
            <a:blip r:embed="rId3"/>
            <a:stretch>
              <a:fillRect l="-22218" r="-22218"/>
            </a:stretch>
          </a:blipFill>
        </p:spPr>
        <p:txBody>
          <a:bodyPr/>
          <a:lstStyle/>
          <a:p/>
        </p:txBody>
      </p:sp>
      <p:sp>
        <p:nvSpPr>
          <p:cNvPr id="5" name="Freeform 5"/>
          <p:cNvSpPr/>
          <p:nvPr/>
        </p:nvSpPr>
        <p:spPr>
          <a:xfrm rot="2310155">
            <a:off x="8977726" y="302520"/>
            <a:ext cx="1273719" cy="2249394"/>
          </a:xfrm>
          <a:custGeom>
            <a:rect l="l" t="t" r="r" b="b"/>
            <a:pathLst>
              <a:path w="1273719" h="2249394">
                <a:moveTo>
                  <a:pt x="0" y="0"/>
                </a:moveTo>
                <a:lnTo>
                  <a:pt x="1273719" y="0"/>
                </a:lnTo>
                <a:lnTo>
                  <a:pt x="1273719" y="2249394"/>
                </a:lnTo>
                <a:lnTo>
                  <a:pt x="0" y="2249394"/>
                </a:lnTo>
                <a:lnTo>
                  <a:pt x="0" y="0"/>
                </a:lnTo>
                <a:close/>
              </a:path>
            </a:pathLst>
          </a:custGeom>
          <a:blipFill>
            <a:blip r:embed="rId4"/>
            <a:stretch>
              <a:fillRect/>
            </a:stretch>
          </a:blipFill>
          <a:ln cap="sq">
            <a:noFill/>
            <a:prstDash val="solid"/>
            <a:miter/>
          </a:ln>
        </p:spPr>
        <p:txBody>
          <a:bodyPr/>
          <a:lstStyle/>
          <a:p/>
        </p:txBody>
      </p:sp>
      <p:sp>
        <p:nvSpPr>
          <p:cNvPr id="6" name="Freeform 6"/>
          <p:cNvSpPr/>
          <p:nvPr/>
        </p:nvSpPr>
        <p:spPr>
          <a:xfrm rot="-2805735">
            <a:off x="-8200446" y="-4081701"/>
            <a:ext cx="11211325" cy="8464551"/>
          </a:xfrm>
          <a:custGeom>
            <a:rect l="l" t="t" r="r" b="b"/>
            <a:pathLst>
              <a:path w="11211325" h="8464551">
                <a:moveTo>
                  <a:pt x="0" y="0"/>
                </a:moveTo>
                <a:lnTo>
                  <a:pt x="11211325" y="0"/>
                </a:lnTo>
                <a:lnTo>
                  <a:pt x="11211325" y="8464551"/>
                </a:lnTo>
                <a:lnTo>
                  <a:pt x="0" y="8464551"/>
                </a:lnTo>
                <a:lnTo>
                  <a:pt x="0" y="0"/>
                </a:lnTo>
                <a:close/>
              </a:path>
            </a:pathLst>
          </a:custGeom>
          <a:blipFill>
            <a:blip r:embed="rId5"/>
            <a:stretch>
              <a:fillRect/>
            </a:stretch>
          </a:blipFill>
        </p:spPr>
        <p:txBody>
          <a:bodyPr/>
          <a:lstStyle/>
          <a:p/>
        </p:txBody>
      </p:sp>
      <p:sp>
        <p:nvSpPr>
          <p:cNvPr id="7" name="Freeform 7"/>
          <p:cNvSpPr/>
          <p:nvPr/>
        </p:nvSpPr>
        <p:spPr>
          <a:xfrm>
            <a:off x="1213777" y="2299233"/>
            <a:ext cx="15302677" cy="7867654"/>
          </a:xfrm>
          <a:custGeom>
            <a:rect l="l" t="t" r="r" b="b"/>
            <a:pathLst>
              <a:path w="15302676" h="7867654">
                <a:moveTo>
                  <a:pt x="0" y="0"/>
                </a:moveTo>
                <a:lnTo>
                  <a:pt x="15302678" y="0"/>
                </a:lnTo>
                <a:lnTo>
                  <a:pt x="15302678" y="7867655"/>
                </a:lnTo>
                <a:lnTo>
                  <a:pt x="0" y="7867655"/>
                </a:lnTo>
                <a:lnTo>
                  <a:pt x="0" y="0"/>
                </a:lnTo>
                <a:close/>
              </a:path>
            </a:pathLst>
          </a:custGeom>
          <a:blipFill>
            <a:blip r:embed="rId5"/>
            <a:stretch>
              <a:fillRect t="-23424" b="-23424"/>
            </a:stretch>
          </a:blipFill>
        </p:spPr>
        <p:txBody>
          <a:bodyPr/>
          <a:lstStyle/>
          <a:p/>
        </p:txBody>
      </p:sp>
      <p:sp>
        <p:nvSpPr>
          <p:cNvPr id="8" name="Freeform 8"/>
          <p:cNvSpPr/>
          <p:nvPr/>
        </p:nvSpPr>
        <p:spPr>
          <a:xfrm rot="7636581">
            <a:off x="15117159" y="6054725"/>
            <a:ext cx="11211325" cy="8464551"/>
          </a:xfrm>
          <a:custGeom>
            <a:rect l="l" t="t" r="r" b="b"/>
            <a:pathLst>
              <a:path w="11211325" h="8464551">
                <a:moveTo>
                  <a:pt x="0" y="0"/>
                </a:moveTo>
                <a:lnTo>
                  <a:pt x="11211325" y="0"/>
                </a:lnTo>
                <a:lnTo>
                  <a:pt x="11211325" y="8464550"/>
                </a:lnTo>
                <a:lnTo>
                  <a:pt x="0" y="8464550"/>
                </a:lnTo>
                <a:lnTo>
                  <a:pt x="0" y="0"/>
                </a:lnTo>
                <a:close/>
              </a:path>
            </a:pathLst>
          </a:custGeom>
          <a:blipFill>
            <a:blip r:embed="rId5"/>
            <a:stretch>
              <a:fillRect/>
            </a:stretch>
          </a:blipFill>
        </p:spPr>
        <p:txBody>
          <a:bodyPr/>
          <a:lstStyle/>
          <a:p/>
        </p:txBody>
      </p:sp>
      <p:sp>
        <p:nvSpPr>
          <p:cNvPr id="9" name="Freeform 9"/>
          <p:cNvSpPr/>
          <p:nvPr/>
        </p:nvSpPr>
        <p:spPr>
          <a:xfrm rot="5259839">
            <a:off x="7635490" y="-2358565"/>
            <a:ext cx="1858081" cy="7166937"/>
          </a:xfrm>
          <a:custGeom>
            <a:rect l="l" t="t" r="r" b="b"/>
            <a:pathLst>
              <a:path w="1858081" h="7166937">
                <a:moveTo>
                  <a:pt x="0" y="0"/>
                </a:moveTo>
                <a:lnTo>
                  <a:pt x="1858080" y="0"/>
                </a:lnTo>
                <a:lnTo>
                  <a:pt x="1858080" y="7166937"/>
                </a:lnTo>
                <a:lnTo>
                  <a:pt x="0" y="7166937"/>
                </a:lnTo>
                <a:lnTo>
                  <a:pt x="0" y="0"/>
                </a:lnTo>
                <a:close/>
              </a:path>
            </a:pathLst>
          </a:custGeom>
          <a:blipFill>
            <a:blip r:embed="rId6"/>
            <a:stretch>
              <a:fillRect l="-6024" r="-35016"/>
            </a:stretch>
          </a:blipFill>
        </p:spPr>
        <p:txBody>
          <a:bodyPr/>
          <a:lstStyle/>
          <a:p/>
        </p:txBody>
      </p:sp>
      <p:sp>
        <p:nvSpPr>
          <p:cNvPr id="10" name="TextBox 10"/>
          <p:cNvSpPr txBox="1"/>
          <p:nvPr/>
        </p:nvSpPr>
        <p:spPr>
          <a:xfrm>
            <a:off x="5172893" y="712528"/>
            <a:ext cx="6486238" cy="919976"/>
          </a:xfrm>
          <a:prstGeom prst="rect">
            <a:avLst/>
          </a:prstGeom>
        </p:spPr>
        <p:txBody>
          <a:bodyPr lIns="0" tIns="0" rIns="0" bIns="0" rtlCol="0" anchor="t">
            <a:spAutoFit/>
          </a:bodyPr>
          <a:lstStyle/>
          <a:p>
            <a:pPr algn="ctr">
              <a:lnSpc>
                <a:spcPts val="7570"/>
              </a:lnSpc>
              <a:spcBef>
                <a:spcPct val="0"/>
              </a:spcBef>
            </a:pPr>
            <a:r>
              <a:rPr lang="en-US" sz="5407">
                <a:solidFill>
                  <a:srgbClr val="000000"/>
                </a:solidFill>
                <a:latin typeface="Archivo Black"/>
                <a:ea typeface="Archivo Black"/>
                <a:cs typeface="Archivo Black"/>
                <a:sym typeface="Archivo Black"/>
              </a:rPr>
              <a:t>KODE PROGRAM</a:t>
            </a:r>
          </a:p>
        </p:txBody>
      </p:sp>
      <p:sp>
        <p:nvSpPr>
          <p:cNvPr id="11" name="TextBox 11"/>
          <p:cNvSpPr txBox="1"/>
          <p:nvPr/>
        </p:nvSpPr>
        <p:spPr>
          <a:xfrm>
            <a:off x="1706388" y="2646710"/>
            <a:ext cx="9037014" cy="7599680"/>
          </a:xfrm>
          <a:prstGeom prst="rect">
            <a:avLst/>
          </a:prstGeom>
        </p:spPr>
        <p:txBody>
          <a:bodyPr lIns="0" tIns="0" rIns="0" bIns="0" rtlCol="0" anchor="t">
            <a:spAutoFit/>
          </a:bodyPr>
          <a:lstStyle/>
          <a:p>
            <a:pPr algn="l">
              <a:lnSpc>
                <a:spcPts val="3220"/>
              </a:lnSpc>
            </a:pPr>
            <a:r>
              <a:rPr lang="en-US" sz="2300">
                <a:solidFill>
                  <a:srgbClr val="000000"/>
                </a:solidFill>
                <a:latin typeface="The Seasons"/>
                <a:ea typeface="The Seasons"/>
                <a:cs typeface="The Seasons"/>
                <a:sym typeface="The Seasons"/>
              </a:rPr>
              <a:t>   NAMEBUFFER DB 51 DUP('$') </a:t>
            </a:r>
          </a:p>
          <a:p>
            <a:pPr algn="l">
              <a:lnSpc>
                <a:spcPts val="3220"/>
              </a:lnSpc>
            </a:pPr>
            <a:r>
              <a:rPr lang="en-US" sz="2300">
                <a:solidFill>
                  <a:srgbClr val="000000"/>
                </a:solidFill>
                <a:latin typeface="The Seasons"/>
                <a:ea typeface="The Seasons"/>
                <a:cs typeface="The Seasons"/>
                <a:sym typeface="The Seasons"/>
              </a:rPr>
              <a:t>   prodiBuffer DB 51 DUP('$') </a:t>
            </a:r>
          </a:p>
          <a:p>
            <a:pPr algn="l">
              <a:lnSpc>
                <a:spcPts val="3220"/>
              </a:lnSpc>
            </a:pPr>
            <a:r>
              <a:rPr lang="en-US" sz="2300">
                <a:solidFill>
                  <a:srgbClr val="000000"/>
                </a:solidFill>
                <a:latin typeface="The Seasons"/>
                <a:ea typeface="The Seasons"/>
                <a:cs typeface="The Seasons"/>
                <a:sym typeface="The Seasons"/>
              </a:rPr>
              <a:t>   nimBuffer DB 16 DUP('$')  </a:t>
            </a:r>
          </a:p>
          <a:p>
            <a:pPr algn="l">
              <a:lnSpc>
                <a:spcPts val="3220"/>
              </a:lnSpc>
            </a:pPr>
            <a:endParaRPr lang="en-US" sz="2300">
              <a:solidFill>
                <a:srgbClr val="000000"/>
              </a:solidFill>
              <a:latin typeface="The Seasons"/>
              <a:ea typeface="The Seasons"/>
              <a:cs typeface="The Seasons"/>
              <a:sym typeface="The Seasons"/>
            </a:endParaRPr>
          </a:p>
          <a:p>
            <a:pPr algn="l">
              <a:lnSpc>
                <a:spcPts val="3220"/>
              </a:lnSpc>
            </a:pPr>
            <a:r>
              <a:rPr lang="en-US" sz="2300">
                <a:solidFill>
                  <a:srgbClr val="000000"/>
                </a:solidFill>
                <a:latin typeface="The Seasons"/>
                <a:ea typeface="The Seasons"/>
                <a:cs typeface="The Seasons"/>
                <a:sym typeface="The Seasons"/>
              </a:rPr>
              <a:t>   </a:t>
            </a:r>
          </a:p>
          <a:p>
            <a:pPr algn="l">
              <a:lnSpc>
                <a:spcPts val="3220"/>
              </a:lnSpc>
            </a:pPr>
            <a:r>
              <a:rPr lang="en-US" sz="2300">
                <a:solidFill>
                  <a:srgbClr val="000000"/>
                </a:solidFill>
                <a:latin typeface="The Seasons"/>
                <a:ea typeface="The Seasons"/>
                <a:cs typeface="The Seasons"/>
                <a:sym typeface="The Seasons"/>
              </a:rPr>
              <a:t>   newLine DB 0Dh, 0Ah, '$'</a:t>
            </a:r>
          </a:p>
          <a:p>
            <a:pPr algn="l">
              <a:lnSpc>
                <a:spcPts val="3220"/>
              </a:lnSpc>
            </a:pPr>
            <a:endParaRPr lang="en-US" sz="2300">
              <a:solidFill>
                <a:srgbClr val="000000"/>
              </a:solidFill>
              <a:latin typeface="The Seasons"/>
              <a:ea typeface="The Seasons"/>
              <a:cs typeface="The Seasons"/>
              <a:sym typeface="The Seasons"/>
            </a:endParaRPr>
          </a:p>
          <a:p>
            <a:pPr algn="l">
              <a:lnSpc>
                <a:spcPts val="3220"/>
              </a:lnSpc>
            </a:pPr>
            <a:r>
              <a:rPr lang="en-US" sz="2300">
                <a:solidFill>
                  <a:srgbClr val="000000"/>
                </a:solidFill>
                <a:latin typeface="The Seasons"/>
                <a:ea typeface="The Seasons"/>
                <a:cs typeface="The Seasons"/>
                <a:sym typeface="The Seasons"/>
              </a:rPr>
              <a:t>.CODE</a:t>
            </a:r>
          </a:p>
          <a:p>
            <a:pPr algn="l">
              <a:lnSpc>
                <a:spcPts val="3220"/>
              </a:lnSpc>
            </a:pPr>
            <a:endParaRPr lang="en-US" sz="2300">
              <a:solidFill>
                <a:srgbClr val="000000"/>
              </a:solidFill>
              <a:latin typeface="The Seasons"/>
              <a:ea typeface="The Seasons"/>
              <a:cs typeface="The Seasons"/>
              <a:sym typeface="The Seasons"/>
            </a:endParaRPr>
          </a:p>
          <a:p>
            <a:pPr algn="l">
              <a:lnSpc>
                <a:spcPts val="3220"/>
              </a:lnSpc>
            </a:pPr>
            <a:r>
              <a:rPr lang="en-US" sz="2300">
                <a:solidFill>
                  <a:srgbClr val="000000"/>
                </a:solidFill>
                <a:latin typeface="The Seasons"/>
                <a:ea typeface="The Seasons"/>
                <a:cs typeface="The Seasons"/>
                <a:sym typeface="The Seasons"/>
              </a:rPr>
              <a:t>MAIN PROC</a:t>
            </a:r>
          </a:p>
          <a:p>
            <a:pPr algn="l">
              <a:lnSpc>
                <a:spcPts val="3220"/>
              </a:lnSpc>
            </a:pPr>
            <a:r>
              <a:rPr lang="en-US" sz="2300">
                <a:solidFill>
                  <a:srgbClr val="000000"/>
                </a:solidFill>
                <a:latin typeface="The Seasons"/>
                <a:ea typeface="The Seasons"/>
                <a:cs typeface="The Seasons"/>
                <a:sym typeface="The Seasons"/>
              </a:rPr>
              <a:t> MOV AX, @DATA</a:t>
            </a:r>
          </a:p>
          <a:p>
            <a:pPr algn="l">
              <a:lnSpc>
                <a:spcPts val="3220"/>
              </a:lnSpc>
            </a:pPr>
            <a:r>
              <a:rPr lang="en-US" sz="2300">
                <a:solidFill>
                  <a:srgbClr val="000000"/>
                </a:solidFill>
                <a:latin typeface="The Seasons"/>
                <a:ea typeface="The Seasons"/>
                <a:cs typeface="The Seasons"/>
                <a:sym typeface="The Seasons"/>
              </a:rPr>
              <a:t> MOV DS, AX</a:t>
            </a:r>
          </a:p>
          <a:p>
            <a:pPr algn="l">
              <a:lnSpc>
                <a:spcPts val="3220"/>
              </a:lnSpc>
            </a:pPr>
            <a:endParaRPr lang="en-US" sz="2300">
              <a:solidFill>
                <a:srgbClr val="000000"/>
              </a:solidFill>
              <a:latin typeface="The Seasons"/>
              <a:ea typeface="The Seasons"/>
              <a:cs typeface="The Seasons"/>
              <a:sym typeface="The Seasons"/>
            </a:endParaRPr>
          </a:p>
          <a:p>
            <a:pPr algn="l">
              <a:lnSpc>
                <a:spcPts val="3220"/>
              </a:lnSpc>
            </a:pPr>
            <a:r>
              <a:rPr lang="en-US" sz="2300">
                <a:solidFill>
                  <a:srgbClr val="000000"/>
                </a:solidFill>
                <a:latin typeface="The Seasons"/>
                <a:ea typeface="The Seasons"/>
                <a:cs typeface="The Seasons"/>
                <a:sym typeface="The Seasons"/>
              </a:rPr>
              <a:t> </a:t>
            </a:r>
          </a:p>
          <a:p>
            <a:pPr algn="l">
              <a:lnSpc>
                <a:spcPts val="3220"/>
              </a:lnSpc>
            </a:pPr>
            <a:r>
              <a:rPr lang="en-US" sz="2300">
                <a:solidFill>
                  <a:srgbClr val="000000"/>
                </a:solidFill>
                <a:latin typeface="The Seasons"/>
                <a:ea typeface="The Seasons"/>
                <a:cs typeface="The Seasons"/>
                <a:sym typeface="The Seasons"/>
              </a:rPr>
              <a:t> LEA DX, PROMPTNAME </a:t>
            </a:r>
          </a:p>
          <a:p>
            <a:pPr algn="l">
              <a:lnSpc>
                <a:spcPts val="3220"/>
              </a:lnSpc>
            </a:pPr>
            <a:r>
              <a:rPr lang="en-US" sz="2300">
                <a:solidFill>
                  <a:srgbClr val="000000"/>
                </a:solidFill>
                <a:latin typeface="The Seasons"/>
                <a:ea typeface="The Seasons"/>
                <a:cs typeface="The Seasons"/>
                <a:sym typeface="The Seasons"/>
              </a:rPr>
              <a:t> MOV AH, 09H</a:t>
            </a:r>
          </a:p>
          <a:p>
            <a:pPr algn="l">
              <a:lnSpc>
                <a:spcPts val="3220"/>
              </a:lnSpc>
            </a:pPr>
            <a:r>
              <a:rPr lang="en-US" sz="2300">
                <a:solidFill>
                  <a:srgbClr val="000000"/>
                </a:solidFill>
                <a:latin typeface="The Seasons"/>
                <a:ea typeface="The Seasons"/>
                <a:cs typeface="The Seasons"/>
                <a:sym typeface="The Seasons"/>
              </a:rPr>
              <a:t> INT 21H</a:t>
            </a:r>
          </a:p>
          <a:p>
            <a:pPr algn="l">
              <a:lnSpc>
                <a:spcPts val="3220"/>
              </a:lnSpc>
            </a:pPr>
            <a:endParaRPr lang="en-US" sz="2300">
              <a:solidFill>
                <a:srgbClr val="000000"/>
              </a:solidFill>
              <a:latin typeface="The Seasons"/>
              <a:ea typeface="The Seasons"/>
              <a:cs typeface="The Seasons"/>
              <a:sym typeface="The Seasons"/>
            </a:endParaRPr>
          </a:p>
          <a:p>
            <a:pPr algn="l">
              <a:lnSpc>
                <a:spcPts val="3220"/>
              </a:lnSpc>
              <a:spcBef>
                <a:spcPct val="0"/>
              </a:spcBef>
            </a:pPr>
            <a:endParaRPr lang="en-US" sz="2300">
              <a:solidFill>
                <a:srgbClr val="000000"/>
              </a:solidFill>
              <a:latin typeface="The Seasons"/>
              <a:ea typeface="The Seasons"/>
              <a:cs typeface="The Seasons"/>
              <a:sym typeface="The Seasons"/>
            </a:endParaRPr>
          </a:p>
        </p:txBody>
      </p:sp>
    </p:spTree>
  </p:cSld>
  <p:clrMapOvr>
    <a:masterClrMapping/>
  </p:clrMapOvr>
  <p:transition/>
  <p:timing/>
</p:sld>
</file>

<file path=ppt/slides/slide1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Freeform 2"/>
          <p:cNvSpPr/>
          <p:nvPr/>
        </p:nvSpPr>
        <p:spPr>
          <a:xfrm rot="9479494">
            <a:off x="-1261156" y="-3051836"/>
            <a:ext cx="20810311" cy="16390672"/>
          </a:xfrm>
          <a:custGeom>
            <a:rect l="l" t="t" r="r" b="b"/>
            <a:pathLst>
              <a:path w="20810311" h="16390673">
                <a:moveTo>
                  <a:pt x="16955331" y="16390672"/>
                </a:moveTo>
                <a:lnTo>
                  <a:pt x="0" y="9537373"/>
                </a:lnTo>
                <a:lnTo>
                  <a:pt x="3854981" y="0"/>
                </a:lnTo>
                <a:lnTo>
                  <a:pt x="20810312" y="6853299"/>
                </a:lnTo>
                <a:lnTo>
                  <a:pt x="16955331" y="16390672"/>
                </a:lnTo>
                <a:close/>
              </a:path>
            </a:pathLst>
          </a:custGeom>
          <a:blipFill>
            <a:blip r:embed="rId2"/>
            <a:stretch>
              <a:fillRect l="-33967" t="-57690" r="-52333"/>
            </a:stretch>
          </a:blipFill>
        </p:spPr>
        <p:txBody>
          <a:bodyPr/>
          <a:lstStyle/>
          <a:p/>
        </p:txBody>
      </p:sp>
      <p:sp>
        <p:nvSpPr>
          <p:cNvPr id="3" name="Freeform 3"/>
          <p:cNvSpPr/>
          <p:nvPr/>
        </p:nvSpPr>
        <p:spPr>
          <a:xfrm rot="5180509">
            <a:off x="-5964472" y="6533630"/>
            <a:ext cx="18967343" cy="8458523"/>
          </a:xfrm>
          <a:custGeom>
            <a:rect l="l" t="t" r="r" b="b"/>
            <a:pathLst>
              <a:path w="18967343" h="8458523">
                <a:moveTo>
                  <a:pt x="0" y="0"/>
                </a:moveTo>
                <a:lnTo>
                  <a:pt x="18967343" y="0"/>
                </a:lnTo>
                <a:lnTo>
                  <a:pt x="18967343" y="8458522"/>
                </a:lnTo>
                <a:lnTo>
                  <a:pt x="0" y="8458522"/>
                </a:lnTo>
                <a:lnTo>
                  <a:pt x="0" y="0"/>
                </a:lnTo>
                <a:close/>
              </a:path>
            </a:pathLst>
          </a:custGeom>
          <a:blipFill>
            <a:blip r:embed="rId3"/>
            <a:stretch>
              <a:fillRect l="-22218" r="-22218"/>
            </a:stretch>
          </a:blipFill>
        </p:spPr>
        <p:txBody>
          <a:bodyPr/>
          <a:lstStyle/>
          <a:p/>
        </p:txBody>
      </p:sp>
      <p:sp>
        <p:nvSpPr>
          <p:cNvPr id="4" name="Freeform 4"/>
          <p:cNvSpPr/>
          <p:nvPr/>
        </p:nvSpPr>
        <p:spPr>
          <a:xfrm rot="3574958" flipH="1" flipV="1">
            <a:off x="5189907" y="-2802044"/>
            <a:ext cx="18967343" cy="8458523"/>
          </a:xfrm>
          <a:custGeom>
            <a:rect l="l" t="t" r="r" b="b"/>
            <a:pathLst>
              <a:path w="18967343" h="8458523">
                <a:moveTo>
                  <a:pt x="18967344" y="8458522"/>
                </a:moveTo>
                <a:lnTo>
                  <a:pt x="0" y="8458522"/>
                </a:lnTo>
                <a:lnTo>
                  <a:pt x="0" y="0"/>
                </a:lnTo>
                <a:lnTo>
                  <a:pt x="18967344" y="0"/>
                </a:lnTo>
                <a:lnTo>
                  <a:pt x="18967344" y="8458522"/>
                </a:lnTo>
                <a:close/>
              </a:path>
            </a:pathLst>
          </a:custGeom>
          <a:blipFill>
            <a:blip r:embed="rId3"/>
            <a:stretch>
              <a:fillRect l="-22218" r="-22218"/>
            </a:stretch>
          </a:blipFill>
        </p:spPr>
        <p:txBody>
          <a:bodyPr/>
          <a:lstStyle/>
          <a:p/>
        </p:txBody>
      </p:sp>
      <p:sp>
        <p:nvSpPr>
          <p:cNvPr id="5" name="Freeform 5"/>
          <p:cNvSpPr/>
          <p:nvPr/>
        </p:nvSpPr>
        <p:spPr>
          <a:xfrm rot="2310155">
            <a:off x="8977726" y="302520"/>
            <a:ext cx="1273719" cy="2249394"/>
          </a:xfrm>
          <a:custGeom>
            <a:rect l="l" t="t" r="r" b="b"/>
            <a:pathLst>
              <a:path w="1273719" h="2249394">
                <a:moveTo>
                  <a:pt x="0" y="0"/>
                </a:moveTo>
                <a:lnTo>
                  <a:pt x="1273719" y="0"/>
                </a:lnTo>
                <a:lnTo>
                  <a:pt x="1273719" y="2249394"/>
                </a:lnTo>
                <a:lnTo>
                  <a:pt x="0" y="2249394"/>
                </a:lnTo>
                <a:lnTo>
                  <a:pt x="0" y="0"/>
                </a:lnTo>
                <a:close/>
              </a:path>
            </a:pathLst>
          </a:custGeom>
          <a:blipFill>
            <a:blip r:embed="rId4"/>
            <a:stretch>
              <a:fillRect/>
            </a:stretch>
          </a:blipFill>
          <a:ln cap="sq">
            <a:noFill/>
            <a:prstDash val="solid"/>
            <a:miter/>
          </a:ln>
        </p:spPr>
        <p:txBody>
          <a:bodyPr/>
          <a:lstStyle/>
          <a:p/>
        </p:txBody>
      </p:sp>
      <p:sp>
        <p:nvSpPr>
          <p:cNvPr id="6" name="Freeform 6"/>
          <p:cNvSpPr/>
          <p:nvPr/>
        </p:nvSpPr>
        <p:spPr>
          <a:xfrm rot="-2805735">
            <a:off x="-8200446" y="-4081701"/>
            <a:ext cx="11211325" cy="8464551"/>
          </a:xfrm>
          <a:custGeom>
            <a:rect l="l" t="t" r="r" b="b"/>
            <a:pathLst>
              <a:path w="11211325" h="8464551">
                <a:moveTo>
                  <a:pt x="0" y="0"/>
                </a:moveTo>
                <a:lnTo>
                  <a:pt x="11211325" y="0"/>
                </a:lnTo>
                <a:lnTo>
                  <a:pt x="11211325" y="8464551"/>
                </a:lnTo>
                <a:lnTo>
                  <a:pt x="0" y="8464551"/>
                </a:lnTo>
                <a:lnTo>
                  <a:pt x="0" y="0"/>
                </a:lnTo>
                <a:close/>
              </a:path>
            </a:pathLst>
          </a:custGeom>
          <a:blipFill>
            <a:blip r:embed="rId5"/>
            <a:stretch>
              <a:fillRect/>
            </a:stretch>
          </a:blipFill>
        </p:spPr>
        <p:txBody>
          <a:bodyPr/>
          <a:lstStyle/>
          <a:p/>
        </p:txBody>
      </p:sp>
      <p:sp>
        <p:nvSpPr>
          <p:cNvPr id="7" name="Freeform 7"/>
          <p:cNvSpPr/>
          <p:nvPr/>
        </p:nvSpPr>
        <p:spPr>
          <a:xfrm>
            <a:off x="1213777" y="2299233"/>
            <a:ext cx="15302677" cy="7867654"/>
          </a:xfrm>
          <a:custGeom>
            <a:rect l="l" t="t" r="r" b="b"/>
            <a:pathLst>
              <a:path w="15302676" h="7867654">
                <a:moveTo>
                  <a:pt x="0" y="0"/>
                </a:moveTo>
                <a:lnTo>
                  <a:pt x="15302678" y="0"/>
                </a:lnTo>
                <a:lnTo>
                  <a:pt x="15302678" y="7867655"/>
                </a:lnTo>
                <a:lnTo>
                  <a:pt x="0" y="7867655"/>
                </a:lnTo>
                <a:lnTo>
                  <a:pt x="0" y="0"/>
                </a:lnTo>
                <a:close/>
              </a:path>
            </a:pathLst>
          </a:custGeom>
          <a:blipFill>
            <a:blip r:embed="rId5"/>
            <a:stretch>
              <a:fillRect t="-23424" b="-23424"/>
            </a:stretch>
          </a:blipFill>
        </p:spPr>
        <p:txBody>
          <a:bodyPr/>
          <a:lstStyle/>
          <a:p/>
        </p:txBody>
      </p:sp>
      <p:sp>
        <p:nvSpPr>
          <p:cNvPr id="8" name="Freeform 8"/>
          <p:cNvSpPr/>
          <p:nvPr/>
        </p:nvSpPr>
        <p:spPr>
          <a:xfrm rot="7636581">
            <a:off x="15117159" y="6054725"/>
            <a:ext cx="11211325" cy="8464551"/>
          </a:xfrm>
          <a:custGeom>
            <a:rect l="l" t="t" r="r" b="b"/>
            <a:pathLst>
              <a:path w="11211325" h="8464551">
                <a:moveTo>
                  <a:pt x="0" y="0"/>
                </a:moveTo>
                <a:lnTo>
                  <a:pt x="11211325" y="0"/>
                </a:lnTo>
                <a:lnTo>
                  <a:pt x="11211325" y="8464550"/>
                </a:lnTo>
                <a:lnTo>
                  <a:pt x="0" y="8464550"/>
                </a:lnTo>
                <a:lnTo>
                  <a:pt x="0" y="0"/>
                </a:lnTo>
                <a:close/>
              </a:path>
            </a:pathLst>
          </a:custGeom>
          <a:blipFill>
            <a:blip r:embed="rId5"/>
            <a:stretch>
              <a:fillRect/>
            </a:stretch>
          </a:blipFill>
        </p:spPr>
        <p:txBody>
          <a:bodyPr/>
          <a:lstStyle/>
          <a:p/>
        </p:txBody>
      </p:sp>
      <p:sp>
        <p:nvSpPr>
          <p:cNvPr id="9" name="Freeform 9"/>
          <p:cNvSpPr/>
          <p:nvPr/>
        </p:nvSpPr>
        <p:spPr>
          <a:xfrm rot="5259839">
            <a:off x="7635490" y="-2358565"/>
            <a:ext cx="1858081" cy="7166937"/>
          </a:xfrm>
          <a:custGeom>
            <a:rect l="l" t="t" r="r" b="b"/>
            <a:pathLst>
              <a:path w="1858081" h="7166937">
                <a:moveTo>
                  <a:pt x="0" y="0"/>
                </a:moveTo>
                <a:lnTo>
                  <a:pt x="1858080" y="0"/>
                </a:lnTo>
                <a:lnTo>
                  <a:pt x="1858080" y="7166937"/>
                </a:lnTo>
                <a:lnTo>
                  <a:pt x="0" y="7166937"/>
                </a:lnTo>
                <a:lnTo>
                  <a:pt x="0" y="0"/>
                </a:lnTo>
                <a:close/>
              </a:path>
            </a:pathLst>
          </a:custGeom>
          <a:blipFill>
            <a:blip r:embed="rId6"/>
            <a:stretch>
              <a:fillRect l="-6024" r="-35016"/>
            </a:stretch>
          </a:blipFill>
        </p:spPr>
        <p:txBody>
          <a:bodyPr/>
          <a:lstStyle/>
          <a:p/>
        </p:txBody>
      </p:sp>
      <p:sp>
        <p:nvSpPr>
          <p:cNvPr id="10" name="TextBox 10"/>
          <p:cNvSpPr txBox="1"/>
          <p:nvPr/>
        </p:nvSpPr>
        <p:spPr>
          <a:xfrm>
            <a:off x="5172893" y="712528"/>
            <a:ext cx="6486238" cy="919976"/>
          </a:xfrm>
          <a:prstGeom prst="rect">
            <a:avLst/>
          </a:prstGeom>
        </p:spPr>
        <p:txBody>
          <a:bodyPr lIns="0" tIns="0" rIns="0" bIns="0" rtlCol="0" anchor="t">
            <a:spAutoFit/>
          </a:bodyPr>
          <a:lstStyle/>
          <a:p>
            <a:pPr algn="ctr">
              <a:lnSpc>
                <a:spcPts val="7570"/>
              </a:lnSpc>
              <a:spcBef>
                <a:spcPct val="0"/>
              </a:spcBef>
            </a:pPr>
            <a:r>
              <a:rPr lang="en-US" sz="5407">
                <a:solidFill>
                  <a:srgbClr val="000000"/>
                </a:solidFill>
                <a:latin typeface="Archivo Black"/>
                <a:ea typeface="Archivo Black"/>
                <a:cs typeface="Archivo Black"/>
                <a:sym typeface="Archivo Black"/>
              </a:rPr>
              <a:t>KODE PROGRAM</a:t>
            </a:r>
          </a:p>
        </p:txBody>
      </p:sp>
      <p:sp>
        <p:nvSpPr>
          <p:cNvPr id="11" name="TextBox 11"/>
          <p:cNvSpPr txBox="1"/>
          <p:nvPr/>
        </p:nvSpPr>
        <p:spPr>
          <a:xfrm>
            <a:off x="2031266" y="2734342"/>
            <a:ext cx="9037014" cy="8399780"/>
          </a:xfrm>
          <a:prstGeom prst="rect">
            <a:avLst/>
          </a:prstGeom>
        </p:spPr>
        <p:txBody>
          <a:bodyPr lIns="0" tIns="0" rIns="0" bIns="0" rtlCol="0" anchor="t">
            <a:spAutoFit/>
          </a:bodyPr>
          <a:lstStyle/>
          <a:p>
            <a:pPr algn="just">
              <a:lnSpc>
                <a:spcPts val="3220"/>
              </a:lnSpc>
            </a:pPr>
            <a:r>
              <a:rPr lang="en-US" sz="2300">
                <a:solidFill>
                  <a:srgbClr val="000000"/>
                </a:solidFill>
                <a:latin typeface="The Seasons"/>
                <a:ea typeface="The Seasons"/>
                <a:cs typeface="The Seasons"/>
                <a:sym typeface="The Seasons"/>
              </a:rPr>
              <a:t>LEA DX, nameBuffer        </a:t>
            </a:r>
          </a:p>
          <a:p>
            <a:pPr algn="just">
              <a:lnSpc>
                <a:spcPts val="3220"/>
              </a:lnSpc>
            </a:pPr>
            <a:r>
              <a:rPr lang="en-US" sz="2300">
                <a:solidFill>
                  <a:srgbClr val="000000"/>
                </a:solidFill>
                <a:latin typeface="The Seasons"/>
                <a:ea typeface="The Seasons"/>
                <a:cs typeface="The Seasons"/>
                <a:sym typeface="The Seasons"/>
              </a:rPr>
              <a:t>   MOV AH, 0Ah</a:t>
            </a:r>
          </a:p>
          <a:p>
            <a:pPr algn="just">
              <a:lnSpc>
                <a:spcPts val="3220"/>
              </a:lnSpc>
            </a:pPr>
            <a:r>
              <a:rPr lang="en-US" sz="2300">
                <a:solidFill>
                  <a:srgbClr val="000000"/>
                </a:solidFill>
                <a:latin typeface="The Seasons"/>
                <a:ea typeface="The Seasons"/>
                <a:cs typeface="The Seasons"/>
                <a:sym typeface="The Seasons"/>
              </a:rPr>
              <a:t>   INT 21h</a:t>
            </a:r>
          </a:p>
          <a:p>
            <a:pPr algn="just">
              <a:lnSpc>
                <a:spcPts val="3220"/>
              </a:lnSpc>
            </a:pPr>
            <a:endParaRPr lang="en-US" sz="2300">
              <a:solidFill>
                <a:srgbClr val="000000"/>
              </a:solidFill>
              <a:latin typeface="The Seasons"/>
              <a:ea typeface="The Seasons"/>
              <a:cs typeface="The Seasons"/>
              <a:sym typeface="The Seasons"/>
            </a:endParaRPr>
          </a:p>
          <a:p>
            <a:pPr algn="just">
              <a:lnSpc>
                <a:spcPts val="3220"/>
              </a:lnSpc>
            </a:pPr>
            <a:r>
              <a:rPr lang="en-US" sz="2300">
                <a:solidFill>
                  <a:srgbClr val="000000"/>
                </a:solidFill>
                <a:latin typeface="The Seasons"/>
                <a:ea typeface="The Seasons"/>
                <a:cs typeface="The Seasons"/>
                <a:sym typeface="The Seasons"/>
              </a:rPr>
              <a:t>   MOV AL, nameBuffer[1]</a:t>
            </a:r>
          </a:p>
          <a:p>
            <a:pPr algn="just">
              <a:lnSpc>
                <a:spcPts val="3220"/>
              </a:lnSpc>
            </a:pPr>
            <a:r>
              <a:rPr lang="en-US" sz="2300">
                <a:solidFill>
                  <a:srgbClr val="000000"/>
                </a:solidFill>
                <a:latin typeface="The Seasons"/>
                <a:ea typeface="The Seasons"/>
                <a:cs typeface="The Seasons"/>
                <a:sym typeface="The Seasons"/>
              </a:rPr>
              <a:t>   MOV nameBuffer, '$' ; Tambahkan karakter pembatas '$'</a:t>
            </a:r>
          </a:p>
          <a:p>
            <a:pPr algn="just">
              <a:lnSpc>
                <a:spcPts val="3220"/>
              </a:lnSpc>
            </a:pPr>
            <a:endParaRPr lang="en-US" sz="2300">
              <a:solidFill>
                <a:srgbClr val="000000"/>
              </a:solidFill>
              <a:latin typeface="The Seasons"/>
              <a:ea typeface="The Seasons"/>
              <a:cs typeface="The Seasons"/>
              <a:sym typeface="The Seasons"/>
            </a:endParaRPr>
          </a:p>
          <a:p>
            <a:pPr algn="just">
              <a:lnSpc>
                <a:spcPts val="3220"/>
              </a:lnSpc>
            </a:pPr>
            <a:r>
              <a:rPr lang="en-US" sz="2300">
                <a:solidFill>
                  <a:srgbClr val="000000"/>
                </a:solidFill>
                <a:latin typeface="The Seasons"/>
                <a:ea typeface="The Seasons"/>
                <a:cs typeface="The Seasons"/>
                <a:sym typeface="The Seasons"/>
              </a:rPr>
              <a:t>   LEA DX, promptProdi        </a:t>
            </a:r>
          </a:p>
          <a:p>
            <a:pPr algn="just">
              <a:lnSpc>
                <a:spcPts val="3220"/>
              </a:lnSpc>
            </a:pPr>
            <a:r>
              <a:rPr lang="en-US" sz="2300">
                <a:solidFill>
                  <a:srgbClr val="000000"/>
                </a:solidFill>
                <a:latin typeface="The Seasons"/>
                <a:ea typeface="The Seasons"/>
                <a:cs typeface="The Seasons"/>
                <a:sym typeface="The Seasons"/>
              </a:rPr>
              <a:t>   MOV AH, 09h</a:t>
            </a:r>
          </a:p>
          <a:p>
            <a:pPr algn="just">
              <a:lnSpc>
                <a:spcPts val="3220"/>
              </a:lnSpc>
            </a:pPr>
            <a:r>
              <a:rPr lang="en-US" sz="2300">
                <a:solidFill>
                  <a:srgbClr val="000000"/>
                </a:solidFill>
                <a:latin typeface="The Seasons"/>
                <a:ea typeface="The Seasons"/>
                <a:cs typeface="The Seasons"/>
                <a:sym typeface="The Seasons"/>
              </a:rPr>
              <a:t>   INT 21h</a:t>
            </a:r>
          </a:p>
          <a:p>
            <a:pPr algn="just">
              <a:lnSpc>
                <a:spcPts val="3220"/>
              </a:lnSpc>
            </a:pPr>
            <a:r>
              <a:rPr lang="en-US" sz="2300">
                <a:solidFill>
                  <a:srgbClr val="000000"/>
                </a:solidFill>
                <a:latin typeface="The Seasons"/>
                <a:ea typeface="The Seasons"/>
                <a:cs typeface="The Seasons"/>
                <a:sym typeface="The Seasons"/>
              </a:rPr>
              <a:t> LEA DX, PRODIBUFFER </a:t>
            </a:r>
          </a:p>
          <a:p>
            <a:pPr algn="just">
              <a:lnSpc>
                <a:spcPts val="3220"/>
              </a:lnSpc>
            </a:pPr>
            <a:r>
              <a:rPr lang="en-US" sz="2300">
                <a:solidFill>
                  <a:srgbClr val="000000"/>
                </a:solidFill>
                <a:latin typeface="The Seasons"/>
                <a:ea typeface="The Seasons"/>
                <a:cs typeface="The Seasons"/>
                <a:sym typeface="The Seasons"/>
              </a:rPr>
              <a:t> MOV AH, 0AH</a:t>
            </a:r>
          </a:p>
          <a:p>
            <a:pPr algn="just">
              <a:lnSpc>
                <a:spcPts val="3220"/>
              </a:lnSpc>
            </a:pPr>
            <a:r>
              <a:rPr lang="en-US" sz="2300">
                <a:solidFill>
                  <a:srgbClr val="000000"/>
                </a:solidFill>
                <a:latin typeface="The Seasons"/>
                <a:ea typeface="The Seasons"/>
                <a:cs typeface="The Seasons"/>
                <a:sym typeface="The Seasons"/>
              </a:rPr>
              <a:t> INT 21H</a:t>
            </a:r>
          </a:p>
          <a:p>
            <a:pPr algn="just">
              <a:lnSpc>
                <a:spcPts val="3220"/>
              </a:lnSpc>
            </a:pPr>
            <a:endParaRPr lang="en-US" sz="2300">
              <a:solidFill>
                <a:srgbClr val="000000"/>
              </a:solidFill>
              <a:latin typeface="The Seasons"/>
              <a:ea typeface="The Seasons"/>
              <a:cs typeface="The Seasons"/>
              <a:sym typeface="The Seasons"/>
            </a:endParaRPr>
          </a:p>
          <a:p>
            <a:pPr algn="just">
              <a:lnSpc>
                <a:spcPts val="3220"/>
              </a:lnSpc>
            </a:pPr>
            <a:r>
              <a:rPr lang="en-US" sz="2300">
                <a:solidFill>
                  <a:srgbClr val="000000"/>
                </a:solidFill>
                <a:latin typeface="The Seasons"/>
                <a:ea typeface="The Seasons"/>
                <a:cs typeface="The Seasons"/>
                <a:sym typeface="The Seasons"/>
              </a:rPr>
              <a:t> MOV AL, PRODIBUFFER[1] </a:t>
            </a:r>
          </a:p>
          <a:p>
            <a:pPr algn="just">
              <a:lnSpc>
                <a:spcPts val="3220"/>
              </a:lnSpc>
            </a:pPr>
            <a:r>
              <a:rPr lang="en-US" sz="2300">
                <a:solidFill>
                  <a:srgbClr val="000000"/>
                </a:solidFill>
                <a:latin typeface="The Seasons"/>
                <a:ea typeface="The Seasons"/>
                <a:cs typeface="The Seasons"/>
                <a:sym typeface="The Seasons"/>
              </a:rPr>
              <a:t> MOV PRODIBUFFER, '$' ; TAMBAHKAN KARAKTER PEMBATAS '$'</a:t>
            </a:r>
          </a:p>
          <a:p>
            <a:pPr algn="just">
              <a:lnSpc>
                <a:spcPts val="3220"/>
              </a:lnSpc>
            </a:pPr>
            <a:endParaRPr lang="en-US" sz="2300">
              <a:solidFill>
                <a:srgbClr val="000000"/>
              </a:solidFill>
              <a:latin typeface="The Seasons"/>
              <a:ea typeface="The Seasons"/>
              <a:cs typeface="The Seasons"/>
              <a:sym typeface="The Seasons"/>
            </a:endParaRPr>
          </a:p>
          <a:p>
            <a:pPr algn="just">
              <a:lnSpc>
                <a:spcPts val="3220"/>
              </a:lnSpc>
            </a:pPr>
            <a:r>
              <a:rPr lang="en-US" sz="2300">
                <a:solidFill>
                  <a:srgbClr val="000000"/>
                </a:solidFill>
                <a:latin typeface="The Seasons"/>
                <a:ea typeface="The Seasons"/>
                <a:cs typeface="The Seasons"/>
                <a:sym typeface="The Seasons"/>
              </a:rPr>
              <a:t> </a:t>
            </a:r>
          </a:p>
          <a:p>
            <a:pPr algn="just">
              <a:lnSpc>
                <a:spcPts val="3220"/>
              </a:lnSpc>
            </a:pPr>
            <a:endParaRPr lang="en-US" sz="2300">
              <a:solidFill>
                <a:srgbClr val="000000"/>
              </a:solidFill>
              <a:latin typeface="The Seasons"/>
              <a:ea typeface="The Seasons"/>
              <a:cs typeface="The Seasons"/>
              <a:sym typeface="The Seasons"/>
            </a:endParaRPr>
          </a:p>
          <a:p>
            <a:pPr algn="just">
              <a:lnSpc>
                <a:spcPts val="3220"/>
              </a:lnSpc>
            </a:pPr>
            <a:endParaRPr lang="en-US" sz="2300">
              <a:solidFill>
                <a:srgbClr val="000000"/>
              </a:solidFill>
              <a:latin typeface="The Seasons"/>
              <a:ea typeface="The Seasons"/>
              <a:cs typeface="The Seasons"/>
              <a:sym typeface="The Seasons"/>
            </a:endParaRPr>
          </a:p>
          <a:p>
            <a:pPr algn="ctr">
              <a:lnSpc>
                <a:spcPts val="3220"/>
              </a:lnSpc>
              <a:spcBef>
                <a:spcPct val="0"/>
              </a:spcBef>
            </a:pPr>
            <a:endParaRPr lang="en-US" sz="2300">
              <a:solidFill>
                <a:srgbClr val="000000"/>
              </a:solidFill>
              <a:latin typeface="The Seasons"/>
              <a:ea typeface="The Seasons"/>
              <a:cs typeface="The Seasons"/>
              <a:sym typeface="The Seasons"/>
            </a:endParaRPr>
          </a:p>
        </p:txBody>
      </p:sp>
    </p:spTree>
  </p:cSld>
  <p:clrMapOvr>
    <a:masterClrMapping/>
  </p:clrMapOvr>
  <p:transition/>
  <p:timing/>
</p:sld>
</file>

<file path=ppt/slides/slide1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Freeform 2"/>
          <p:cNvSpPr/>
          <p:nvPr/>
        </p:nvSpPr>
        <p:spPr>
          <a:xfrm rot="9479494">
            <a:off x="-1261156" y="-3051836"/>
            <a:ext cx="20810311" cy="16390672"/>
          </a:xfrm>
          <a:custGeom>
            <a:rect l="l" t="t" r="r" b="b"/>
            <a:pathLst>
              <a:path w="20810311" h="16390673">
                <a:moveTo>
                  <a:pt x="16955331" y="16390672"/>
                </a:moveTo>
                <a:lnTo>
                  <a:pt x="0" y="9537373"/>
                </a:lnTo>
                <a:lnTo>
                  <a:pt x="3854981" y="0"/>
                </a:lnTo>
                <a:lnTo>
                  <a:pt x="20810312" y="6853299"/>
                </a:lnTo>
                <a:lnTo>
                  <a:pt x="16955331" y="16390672"/>
                </a:lnTo>
                <a:close/>
              </a:path>
            </a:pathLst>
          </a:custGeom>
          <a:blipFill>
            <a:blip r:embed="rId2"/>
            <a:stretch>
              <a:fillRect l="-33967" t="-57690" r="-52333"/>
            </a:stretch>
          </a:blipFill>
        </p:spPr>
        <p:txBody>
          <a:bodyPr/>
          <a:lstStyle/>
          <a:p/>
        </p:txBody>
      </p:sp>
      <p:sp>
        <p:nvSpPr>
          <p:cNvPr id="3" name="Freeform 3"/>
          <p:cNvSpPr/>
          <p:nvPr/>
        </p:nvSpPr>
        <p:spPr>
          <a:xfrm rot="5180509">
            <a:off x="-5964472" y="6533630"/>
            <a:ext cx="18967343" cy="8458523"/>
          </a:xfrm>
          <a:custGeom>
            <a:rect l="l" t="t" r="r" b="b"/>
            <a:pathLst>
              <a:path w="18967343" h="8458523">
                <a:moveTo>
                  <a:pt x="0" y="0"/>
                </a:moveTo>
                <a:lnTo>
                  <a:pt x="18967343" y="0"/>
                </a:lnTo>
                <a:lnTo>
                  <a:pt x="18967343" y="8458522"/>
                </a:lnTo>
                <a:lnTo>
                  <a:pt x="0" y="8458522"/>
                </a:lnTo>
                <a:lnTo>
                  <a:pt x="0" y="0"/>
                </a:lnTo>
                <a:close/>
              </a:path>
            </a:pathLst>
          </a:custGeom>
          <a:blipFill>
            <a:blip r:embed="rId3"/>
            <a:stretch>
              <a:fillRect l="-22218" r="-22218"/>
            </a:stretch>
          </a:blipFill>
        </p:spPr>
        <p:txBody>
          <a:bodyPr/>
          <a:lstStyle/>
          <a:p/>
        </p:txBody>
      </p:sp>
      <p:sp>
        <p:nvSpPr>
          <p:cNvPr id="4" name="Freeform 4"/>
          <p:cNvSpPr/>
          <p:nvPr/>
        </p:nvSpPr>
        <p:spPr>
          <a:xfrm rot="3574958" flipH="1" flipV="1">
            <a:off x="5189907" y="-2802044"/>
            <a:ext cx="18967343" cy="8458523"/>
          </a:xfrm>
          <a:custGeom>
            <a:rect l="l" t="t" r="r" b="b"/>
            <a:pathLst>
              <a:path w="18967343" h="8458523">
                <a:moveTo>
                  <a:pt x="18967344" y="8458522"/>
                </a:moveTo>
                <a:lnTo>
                  <a:pt x="0" y="8458522"/>
                </a:lnTo>
                <a:lnTo>
                  <a:pt x="0" y="0"/>
                </a:lnTo>
                <a:lnTo>
                  <a:pt x="18967344" y="0"/>
                </a:lnTo>
                <a:lnTo>
                  <a:pt x="18967344" y="8458522"/>
                </a:lnTo>
                <a:close/>
              </a:path>
            </a:pathLst>
          </a:custGeom>
          <a:blipFill>
            <a:blip r:embed="rId3"/>
            <a:stretch>
              <a:fillRect l="-22218" r="-22218"/>
            </a:stretch>
          </a:blipFill>
        </p:spPr>
        <p:txBody>
          <a:bodyPr/>
          <a:lstStyle/>
          <a:p/>
        </p:txBody>
      </p:sp>
      <p:sp>
        <p:nvSpPr>
          <p:cNvPr id="5" name="Freeform 5"/>
          <p:cNvSpPr/>
          <p:nvPr/>
        </p:nvSpPr>
        <p:spPr>
          <a:xfrm rot="2310155">
            <a:off x="8977726" y="302520"/>
            <a:ext cx="1273719" cy="2249394"/>
          </a:xfrm>
          <a:custGeom>
            <a:rect l="l" t="t" r="r" b="b"/>
            <a:pathLst>
              <a:path w="1273719" h="2249394">
                <a:moveTo>
                  <a:pt x="0" y="0"/>
                </a:moveTo>
                <a:lnTo>
                  <a:pt x="1273719" y="0"/>
                </a:lnTo>
                <a:lnTo>
                  <a:pt x="1273719" y="2249394"/>
                </a:lnTo>
                <a:lnTo>
                  <a:pt x="0" y="2249394"/>
                </a:lnTo>
                <a:lnTo>
                  <a:pt x="0" y="0"/>
                </a:lnTo>
                <a:close/>
              </a:path>
            </a:pathLst>
          </a:custGeom>
          <a:blipFill>
            <a:blip r:embed="rId4"/>
            <a:stretch>
              <a:fillRect/>
            </a:stretch>
          </a:blipFill>
          <a:ln cap="sq">
            <a:noFill/>
            <a:prstDash val="solid"/>
            <a:miter/>
          </a:ln>
        </p:spPr>
        <p:txBody>
          <a:bodyPr/>
          <a:lstStyle/>
          <a:p/>
        </p:txBody>
      </p:sp>
      <p:sp>
        <p:nvSpPr>
          <p:cNvPr id="6" name="Freeform 6"/>
          <p:cNvSpPr/>
          <p:nvPr/>
        </p:nvSpPr>
        <p:spPr>
          <a:xfrm rot="-2805735">
            <a:off x="-8200446" y="-4081701"/>
            <a:ext cx="11211325" cy="8464551"/>
          </a:xfrm>
          <a:custGeom>
            <a:rect l="l" t="t" r="r" b="b"/>
            <a:pathLst>
              <a:path w="11211325" h="8464551">
                <a:moveTo>
                  <a:pt x="0" y="0"/>
                </a:moveTo>
                <a:lnTo>
                  <a:pt x="11211325" y="0"/>
                </a:lnTo>
                <a:lnTo>
                  <a:pt x="11211325" y="8464551"/>
                </a:lnTo>
                <a:lnTo>
                  <a:pt x="0" y="8464551"/>
                </a:lnTo>
                <a:lnTo>
                  <a:pt x="0" y="0"/>
                </a:lnTo>
                <a:close/>
              </a:path>
            </a:pathLst>
          </a:custGeom>
          <a:blipFill>
            <a:blip r:embed="rId5"/>
            <a:stretch>
              <a:fillRect/>
            </a:stretch>
          </a:blipFill>
        </p:spPr>
        <p:txBody>
          <a:bodyPr/>
          <a:lstStyle/>
          <a:p/>
        </p:txBody>
      </p:sp>
      <p:sp>
        <p:nvSpPr>
          <p:cNvPr id="7" name="Freeform 7"/>
          <p:cNvSpPr/>
          <p:nvPr/>
        </p:nvSpPr>
        <p:spPr>
          <a:xfrm>
            <a:off x="1213777" y="2299233"/>
            <a:ext cx="15302677" cy="7867654"/>
          </a:xfrm>
          <a:custGeom>
            <a:rect l="l" t="t" r="r" b="b"/>
            <a:pathLst>
              <a:path w="15302676" h="7867654">
                <a:moveTo>
                  <a:pt x="0" y="0"/>
                </a:moveTo>
                <a:lnTo>
                  <a:pt x="15302678" y="0"/>
                </a:lnTo>
                <a:lnTo>
                  <a:pt x="15302678" y="7867655"/>
                </a:lnTo>
                <a:lnTo>
                  <a:pt x="0" y="7867655"/>
                </a:lnTo>
                <a:lnTo>
                  <a:pt x="0" y="0"/>
                </a:lnTo>
                <a:close/>
              </a:path>
            </a:pathLst>
          </a:custGeom>
          <a:blipFill>
            <a:blip r:embed="rId5"/>
            <a:stretch>
              <a:fillRect t="-23424" b="-23424"/>
            </a:stretch>
          </a:blipFill>
        </p:spPr>
        <p:txBody>
          <a:bodyPr/>
          <a:lstStyle/>
          <a:p/>
        </p:txBody>
      </p:sp>
      <p:sp>
        <p:nvSpPr>
          <p:cNvPr id="8" name="Freeform 8"/>
          <p:cNvSpPr/>
          <p:nvPr/>
        </p:nvSpPr>
        <p:spPr>
          <a:xfrm rot="7636581">
            <a:off x="15117159" y="6054725"/>
            <a:ext cx="11211325" cy="8464551"/>
          </a:xfrm>
          <a:custGeom>
            <a:rect l="l" t="t" r="r" b="b"/>
            <a:pathLst>
              <a:path w="11211325" h="8464551">
                <a:moveTo>
                  <a:pt x="0" y="0"/>
                </a:moveTo>
                <a:lnTo>
                  <a:pt x="11211325" y="0"/>
                </a:lnTo>
                <a:lnTo>
                  <a:pt x="11211325" y="8464550"/>
                </a:lnTo>
                <a:lnTo>
                  <a:pt x="0" y="8464550"/>
                </a:lnTo>
                <a:lnTo>
                  <a:pt x="0" y="0"/>
                </a:lnTo>
                <a:close/>
              </a:path>
            </a:pathLst>
          </a:custGeom>
          <a:blipFill>
            <a:blip r:embed="rId5"/>
            <a:stretch>
              <a:fillRect/>
            </a:stretch>
          </a:blipFill>
        </p:spPr>
        <p:txBody>
          <a:bodyPr/>
          <a:lstStyle/>
          <a:p/>
        </p:txBody>
      </p:sp>
      <p:sp>
        <p:nvSpPr>
          <p:cNvPr id="9" name="Freeform 9"/>
          <p:cNvSpPr/>
          <p:nvPr/>
        </p:nvSpPr>
        <p:spPr>
          <a:xfrm rot="5259839">
            <a:off x="7635490" y="-2358565"/>
            <a:ext cx="1858081" cy="7166937"/>
          </a:xfrm>
          <a:custGeom>
            <a:rect l="l" t="t" r="r" b="b"/>
            <a:pathLst>
              <a:path w="1858081" h="7166937">
                <a:moveTo>
                  <a:pt x="0" y="0"/>
                </a:moveTo>
                <a:lnTo>
                  <a:pt x="1858080" y="0"/>
                </a:lnTo>
                <a:lnTo>
                  <a:pt x="1858080" y="7166937"/>
                </a:lnTo>
                <a:lnTo>
                  <a:pt x="0" y="7166937"/>
                </a:lnTo>
                <a:lnTo>
                  <a:pt x="0" y="0"/>
                </a:lnTo>
                <a:close/>
              </a:path>
            </a:pathLst>
          </a:custGeom>
          <a:blipFill>
            <a:blip r:embed="rId6"/>
            <a:stretch>
              <a:fillRect l="-6024" r="-35016"/>
            </a:stretch>
          </a:blipFill>
        </p:spPr>
        <p:txBody>
          <a:bodyPr/>
          <a:lstStyle/>
          <a:p/>
        </p:txBody>
      </p:sp>
      <p:sp>
        <p:nvSpPr>
          <p:cNvPr id="10" name="TextBox 10"/>
          <p:cNvSpPr txBox="1"/>
          <p:nvPr/>
        </p:nvSpPr>
        <p:spPr>
          <a:xfrm>
            <a:off x="5172893" y="712528"/>
            <a:ext cx="6486238" cy="919976"/>
          </a:xfrm>
          <a:prstGeom prst="rect">
            <a:avLst/>
          </a:prstGeom>
        </p:spPr>
        <p:txBody>
          <a:bodyPr lIns="0" tIns="0" rIns="0" bIns="0" rtlCol="0" anchor="t">
            <a:spAutoFit/>
          </a:bodyPr>
          <a:lstStyle/>
          <a:p>
            <a:pPr algn="ctr">
              <a:lnSpc>
                <a:spcPts val="7570"/>
              </a:lnSpc>
              <a:spcBef>
                <a:spcPct val="0"/>
              </a:spcBef>
            </a:pPr>
            <a:r>
              <a:rPr lang="en-US" sz="5407">
                <a:solidFill>
                  <a:srgbClr val="000000"/>
                </a:solidFill>
                <a:latin typeface="Archivo Black"/>
                <a:ea typeface="Archivo Black"/>
                <a:cs typeface="Archivo Black"/>
                <a:sym typeface="Archivo Black"/>
              </a:rPr>
              <a:t>KODE PROGRAM</a:t>
            </a:r>
          </a:p>
        </p:txBody>
      </p:sp>
      <p:sp>
        <p:nvSpPr>
          <p:cNvPr id="11" name="TextBox 11"/>
          <p:cNvSpPr txBox="1"/>
          <p:nvPr/>
        </p:nvSpPr>
        <p:spPr>
          <a:xfrm>
            <a:off x="1776145" y="2363111"/>
            <a:ext cx="9037014" cy="8399780"/>
          </a:xfrm>
          <a:prstGeom prst="rect">
            <a:avLst/>
          </a:prstGeom>
        </p:spPr>
        <p:txBody>
          <a:bodyPr lIns="0" tIns="0" rIns="0" bIns="0" rtlCol="0" anchor="t">
            <a:spAutoFit/>
          </a:bodyPr>
          <a:lstStyle/>
          <a:p>
            <a:pPr algn="l">
              <a:lnSpc>
                <a:spcPts val="3220"/>
              </a:lnSpc>
            </a:pPr>
            <a:r>
              <a:rPr lang="en-US" sz="2300">
                <a:solidFill>
                  <a:srgbClr val="000000"/>
                </a:solidFill>
                <a:latin typeface="The Seasons"/>
                <a:ea typeface="The Seasons"/>
                <a:cs typeface="The Seasons"/>
                <a:sym typeface="The Seasons"/>
              </a:rPr>
              <a:t>; Meminta NIM Siswa</a:t>
            </a:r>
          </a:p>
          <a:p>
            <a:pPr algn="l">
              <a:lnSpc>
                <a:spcPts val="3220"/>
              </a:lnSpc>
            </a:pPr>
            <a:r>
              <a:rPr lang="en-US" sz="2300">
                <a:solidFill>
                  <a:srgbClr val="000000"/>
                </a:solidFill>
                <a:latin typeface="The Seasons"/>
                <a:ea typeface="The Seasons"/>
                <a:cs typeface="The Seasons"/>
                <a:sym typeface="The Seasons"/>
              </a:rPr>
              <a:t>   LEA DX, promptNIM          </a:t>
            </a:r>
          </a:p>
          <a:p>
            <a:pPr algn="l">
              <a:lnSpc>
                <a:spcPts val="3220"/>
              </a:lnSpc>
            </a:pPr>
            <a:r>
              <a:rPr lang="en-US" sz="2300">
                <a:solidFill>
                  <a:srgbClr val="000000"/>
                </a:solidFill>
                <a:latin typeface="The Seasons"/>
                <a:ea typeface="The Seasons"/>
                <a:cs typeface="The Seasons"/>
                <a:sym typeface="The Seasons"/>
              </a:rPr>
              <a:t>   MOV AH, 09h</a:t>
            </a:r>
          </a:p>
          <a:p>
            <a:pPr algn="l">
              <a:lnSpc>
                <a:spcPts val="3220"/>
              </a:lnSpc>
            </a:pPr>
            <a:r>
              <a:rPr lang="en-US" sz="2300">
                <a:solidFill>
                  <a:srgbClr val="000000"/>
                </a:solidFill>
                <a:latin typeface="The Seasons"/>
                <a:ea typeface="The Seasons"/>
                <a:cs typeface="The Seasons"/>
                <a:sym typeface="The Seasons"/>
              </a:rPr>
              <a:t>   INT 21h</a:t>
            </a:r>
          </a:p>
          <a:p>
            <a:pPr algn="l">
              <a:lnSpc>
                <a:spcPts val="3220"/>
              </a:lnSpc>
            </a:pPr>
            <a:endParaRPr lang="en-US" sz="2300">
              <a:solidFill>
                <a:srgbClr val="000000"/>
              </a:solidFill>
              <a:latin typeface="The Seasons"/>
              <a:ea typeface="The Seasons"/>
              <a:cs typeface="The Seasons"/>
              <a:sym typeface="The Seasons"/>
            </a:endParaRPr>
          </a:p>
          <a:p>
            <a:pPr algn="l">
              <a:lnSpc>
                <a:spcPts val="3220"/>
              </a:lnSpc>
            </a:pPr>
            <a:r>
              <a:rPr lang="en-US" sz="2300">
                <a:solidFill>
                  <a:srgbClr val="000000"/>
                </a:solidFill>
                <a:latin typeface="The Seasons"/>
                <a:ea typeface="The Seasons"/>
                <a:cs typeface="The Seasons"/>
                <a:sym typeface="The Seasons"/>
              </a:rPr>
              <a:t>   LEA DX, nimBuffer          </a:t>
            </a:r>
          </a:p>
          <a:p>
            <a:pPr algn="l">
              <a:lnSpc>
                <a:spcPts val="3220"/>
              </a:lnSpc>
            </a:pPr>
            <a:r>
              <a:rPr lang="en-US" sz="2300">
                <a:solidFill>
                  <a:srgbClr val="000000"/>
                </a:solidFill>
                <a:latin typeface="The Seasons"/>
                <a:ea typeface="The Seasons"/>
                <a:cs typeface="The Seasons"/>
                <a:sym typeface="The Seasons"/>
              </a:rPr>
              <a:t>   MOV AH, 0Ah</a:t>
            </a:r>
          </a:p>
          <a:p>
            <a:pPr algn="l">
              <a:lnSpc>
                <a:spcPts val="3220"/>
              </a:lnSpc>
            </a:pPr>
            <a:r>
              <a:rPr lang="en-US" sz="2300">
                <a:solidFill>
                  <a:srgbClr val="000000"/>
                </a:solidFill>
                <a:latin typeface="The Seasons"/>
                <a:ea typeface="The Seasons"/>
                <a:cs typeface="The Seasons"/>
                <a:sym typeface="The Seasons"/>
              </a:rPr>
              <a:t>   INT 21h</a:t>
            </a:r>
          </a:p>
          <a:p>
            <a:pPr algn="l">
              <a:lnSpc>
                <a:spcPts val="3220"/>
              </a:lnSpc>
            </a:pPr>
            <a:endParaRPr lang="en-US" sz="2300">
              <a:solidFill>
                <a:srgbClr val="000000"/>
              </a:solidFill>
              <a:latin typeface="The Seasons"/>
              <a:ea typeface="The Seasons"/>
              <a:cs typeface="The Seasons"/>
              <a:sym typeface="The Seasons"/>
            </a:endParaRPr>
          </a:p>
          <a:p>
            <a:pPr algn="l">
              <a:lnSpc>
                <a:spcPts val="3220"/>
              </a:lnSpc>
            </a:pPr>
            <a:r>
              <a:rPr lang="en-US" sz="2300">
                <a:solidFill>
                  <a:srgbClr val="000000"/>
                </a:solidFill>
                <a:latin typeface="The Seasons"/>
                <a:ea typeface="The Seasons"/>
                <a:cs typeface="The Seasons"/>
                <a:sym typeface="The Seasons"/>
              </a:rPr>
              <a:t> MOV AL, NIMBUFFER[1] </a:t>
            </a:r>
          </a:p>
          <a:p>
            <a:pPr algn="l">
              <a:lnSpc>
                <a:spcPts val="3220"/>
              </a:lnSpc>
            </a:pPr>
            <a:r>
              <a:rPr lang="en-US" sz="2300">
                <a:solidFill>
                  <a:srgbClr val="000000"/>
                </a:solidFill>
                <a:latin typeface="The Seasons"/>
                <a:ea typeface="The Seasons"/>
                <a:cs typeface="The Seasons"/>
                <a:sym typeface="The Seasons"/>
              </a:rPr>
              <a:t> MOV NIMBUFFER, '$' ; TAMBAHKAN KARAKTER PEMBATAS '$'</a:t>
            </a:r>
          </a:p>
          <a:p>
            <a:pPr algn="l">
              <a:lnSpc>
                <a:spcPts val="3220"/>
              </a:lnSpc>
            </a:pPr>
            <a:endParaRPr lang="en-US" sz="2300">
              <a:solidFill>
                <a:srgbClr val="000000"/>
              </a:solidFill>
              <a:latin typeface="The Seasons"/>
              <a:ea typeface="The Seasons"/>
              <a:cs typeface="The Seasons"/>
              <a:sym typeface="The Seasons"/>
            </a:endParaRPr>
          </a:p>
          <a:p>
            <a:pPr algn="l">
              <a:lnSpc>
                <a:spcPts val="3220"/>
              </a:lnSpc>
            </a:pPr>
            <a:r>
              <a:rPr lang="en-US" sz="2300">
                <a:solidFill>
                  <a:srgbClr val="000000"/>
                </a:solidFill>
                <a:latin typeface="The Seasons"/>
                <a:ea typeface="The Seasons"/>
                <a:cs typeface="The Seasons"/>
                <a:sym typeface="The Seasons"/>
              </a:rPr>
              <a:t> LEA DX, OUTPUTHEADER </a:t>
            </a:r>
          </a:p>
          <a:p>
            <a:pPr algn="l">
              <a:lnSpc>
                <a:spcPts val="3220"/>
              </a:lnSpc>
            </a:pPr>
            <a:r>
              <a:rPr lang="en-US" sz="2300">
                <a:solidFill>
                  <a:srgbClr val="000000"/>
                </a:solidFill>
                <a:latin typeface="The Seasons"/>
                <a:ea typeface="The Seasons"/>
                <a:cs typeface="The Seasons"/>
                <a:sym typeface="The Seasons"/>
              </a:rPr>
              <a:t> MOV AH, 09H</a:t>
            </a:r>
          </a:p>
          <a:p>
            <a:pPr algn="l">
              <a:lnSpc>
                <a:spcPts val="3220"/>
              </a:lnSpc>
            </a:pPr>
            <a:r>
              <a:rPr lang="en-US" sz="2300">
                <a:solidFill>
                  <a:srgbClr val="000000"/>
                </a:solidFill>
                <a:latin typeface="The Seasons"/>
                <a:ea typeface="The Seasons"/>
                <a:cs typeface="The Seasons"/>
                <a:sym typeface="The Seasons"/>
              </a:rPr>
              <a:t> INT 21H</a:t>
            </a:r>
          </a:p>
          <a:p>
            <a:pPr algn="l">
              <a:lnSpc>
                <a:spcPts val="3220"/>
              </a:lnSpc>
            </a:pPr>
            <a:endParaRPr lang="en-US" sz="2300">
              <a:solidFill>
                <a:srgbClr val="000000"/>
              </a:solidFill>
              <a:latin typeface="The Seasons"/>
              <a:ea typeface="The Seasons"/>
              <a:cs typeface="The Seasons"/>
              <a:sym typeface="The Seasons"/>
            </a:endParaRPr>
          </a:p>
          <a:p>
            <a:pPr algn="l">
              <a:lnSpc>
                <a:spcPts val="3220"/>
              </a:lnSpc>
            </a:pPr>
            <a:r>
              <a:rPr lang="en-US" sz="2300">
                <a:solidFill>
                  <a:srgbClr val="000000"/>
                </a:solidFill>
                <a:latin typeface="The Seasons"/>
                <a:ea typeface="The Seasons"/>
                <a:cs typeface="The Seasons"/>
                <a:sym typeface="The Seasons"/>
              </a:rPr>
              <a:t> LEA DX, OUTPUTNAME </a:t>
            </a:r>
          </a:p>
          <a:p>
            <a:pPr algn="l">
              <a:lnSpc>
                <a:spcPts val="3220"/>
              </a:lnSpc>
            </a:pPr>
            <a:r>
              <a:rPr lang="en-US" sz="2300">
                <a:solidFill>
                  <a:srgbClr val="000000"/>
                </a:solidFill>
                <a:latin typeface="The Seasons"/>
                <a:ea typeface="The Seasons"/>
                <a:cs typeface="The Seasons"/>
                <a:sym typeface="The Seasons"/>
              </a:rPr>
              <a:t> MOV AH, 09H</a:t>
            </a:r>
          </a:p>
          <a:p>
            <a:pPr algn="l">
              <a:lnSpc>
                <a:spcPts val="3220"/>
              </a:lnSpc>
            </a:pPr>
            <a:r>
              <a:rPr lang="en-US" sz="2300">
                <a:solidFill>
                  <a:srgbClr val="000000"/>
                </a:solidFill>
                <a:latin typeface="The Seasons"/>
                <a:ea typeface="The Seasons"/>
                <a:cs typeface="The Seasons"/>
                <a:sym typeface="The Seasons"/>
              </a:rPr>
              <a:t> INT 21H</a:t>
            </a:r>
          </a:p>
          <a:p>
            <a:pPr algn="ctr">
              <a:lnSpc>
                <a:spcPts val="3220"/>
              </a:lnSpc>
            </a:pPr>
            <a:endParaRPr lang="en-US" sz="2300">
              <a:solidFill>
                <a:srgbClr val="000000"/>
              </a:solidFill>
              <a:latin typeface="The Seasons"/>
              <a:ea typeface="The Seasons"/>
              <a:cs typeface="The Seasons"/>
              <a:sym typeface="The Seasons"/>
            </a:endParaRPr>
          </a:p>
          <a:p>
            <a:pPr algn="ctr">
              <a:lnSpc>
                <a:spcPts val="3220"/>
              </a:lnSpc>
              <a:spcBef>
                <a:spcPct val="0"/>
              </a:spcBef>
            </a:pPr>
            <a:endParaRPr lang="en-US" sz="2300">
              <a:solidFill>
                <a:srgbClr val="000000"/>
              </a:solidFill>
              <a:latin typeface="The Seasons"/>
              <a:ea typeface="The Seasons"/>
              <a:cs typeface="The Seasons"/>
              <a:sym typeface="The Seasons"/>
            </a:endParaRPr>
          </a:p>
        </p:txBody>
      </p:sp>
    </p:spTree>
  </p:cSld>
  <p:clrMapOvr>
    <a:masterClrMapping/>
  </p:clrMapOvr>
  <p:transition/>
  <p:timing/>
</p:sld>
</file>

<file path=ppt/slides/slide1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Freeform 2"/>
          <p:cNvSpPr/>
          <p:nvPr/>
        </p:nvSpPr>
        <p:spPr>
          <a:xfrm rot="9479494">
            <a:off x="-1261156" y="-3051836"/>
            <a:ext cx="20810311" cy="16390672"/>
          </a:xfrm>
          <a:custGeom>
            <a:rect l="l" t="t" r="r" b="b"/>
            <a:pathLst>
              <a:path w="20810311" h="16390673">
                <a:moveTo>
                  <a:pt x="16955331" y="16390672"/>
                </a:moveTo>
                <a:lnTo>
                  <a:pt x="0" y="9537373"/>
                </a:lnTo>
                <a:lnTo>
                  <a:pt x="3854981" y="0"/>
                </a:lnTo>
                <a:lnTo>
                  <a:pt x="20810312" y="6853299"/>
                </a:lnTo>
                <a:lnTo>
                  <a:pt x="16955331" y="16390672"/>
                </a:lnTo>
                <a:close/>
              </a:path>
            </a:pathLst>
          </a:custGeom>
          <a:blipFill>
            <a:blip r:embed="rId2"/>
            <a:stretch>
              <a:fillRect l="-33967" t="-57690" r="-52333"/>
            </a:stretch>
          </a:blipFill>
        </p:spPr>
        <p:txBody>
          <a:bodyPr/>
          <a:lstStyle/>
          <a:p/>
        </p:txBody>
      </p:sp>
      <p:sp>
        <p:nvSpPr>
          <p:cNvPr id="3" name="Freeform 3"/>
          <p:cNvSpPr/>
          <p:nvPr/>
        </p:nvSpPr>
        <p:spPr>
          <a:xfrm rot="5180509">
            <a:off x="-5964472" y="6533630"/>
            <a:ext cx="18967343" cy="8458523"/>
          </a:xfrm>
          <a:custGeom>
            <a:rect l="l" t="t" r="r" b="b"/>
            <a:pathLst>
              <a:path w="18967343" h="8458523">
                <a:moveTo>
                  <a:pt x="0" y="0"/>
                </a:moveTo>
                <a:lnTo>
                  <a:pt x="18967343" y="0"/>
                </a:lnTo>
                <a:lnTo>
                  <a:pt x="18967343" y="8458522"/>
                </a:lnTo>
                <a:lnTo>
                  <a:pt x="0" y="8458522"/>
                </a:lnTo>
                <a:lnTo>
                  <a:pt x="0" y="0"/>
                </a:lnTo>
                <a:close/>
              </a:path>
            </a:pathLst>
          </a:custGeom>
          <a:blipFill>
            <a:blip r:embed="rId3"/>
            <a:stretch>
              <a:fillRect l="-22218" r="-22218"/>
            </a:stretch>
          </a:blipFill>
        </p:spPr>
        <p:txBody>
          <a:bodyPr/>
          <a:lstStyle/>
          <a:p/>
        </p:txBody>
      </p:sp>
      <p:sp>
        <p:nvSpPr>
          <p:cNvPr id="4" name="Freeform 4"/>
          <p:cNvSpPr/>
          <p:nvPr/>
        </p:nvSpPr>
        <p:spPr>
          <a:xfrm rot="3574958" flipH="1" flipV="1">
            <a:off x="5189907" y="-2802044"/>
            <a:ext cx="18967343" cy="8458523"/>
          </a:xfrm>
          <a:custGeom>
            <a:rect l="l" t="t" r="r" b="b"/>
            <a:pathLst>
              <a:path w="18967343" h="8458523">
                <a:moveTo>
                  <a:pt x="18967344" y="8458522"/>
                </a:moveTo>
                <a:lnTo>
                  <a:pt x="0" y="8458522"/>
                </a:lnTo>
                <a:lnTo>
                  <a:pt x="0" y="0"/>
                </a:lnTo>
                <a:lnTo>
                  <a:pt x="18967344" y="0"/>
                </a:lnTo>
                <a:lnTo>
                  <a:pt x="18967344" y="8458522"/>
                </a:lnTo>
                <a:close/>
              </a:path>
            </a:pathLst>
          </a:custGeom>
          <a:blipFill>
            <a:blip r:embed="rId3"/>
            <a:stretch>
              <a:fillRect l="-22218" r="-22218"/>
            </a:stretch>
          </a:blipFill>
        </p:spPr>
        <p:txBody>
          <a:bodyPr/>
          <a:lstStyle/>
          <a:p/>
        </p:txBody>
      </p:sp>
      <p:sp>
        <p:nvSpPr>
          <p:cNvPr id="5" name="Freeform 5"/>
          <p:cNvSpPr/>
          <p:nvPr/>
        </p:nvSpPr>
        <p:spPr>
          <a:xfrm rot="2310155">
            <a:off x="8977726" y="302520"/>
            <a:ext cx="1273719" cy="2249394"/>
          </a:xfrm>
          <a:custGeom>
            <a:rect l="l" t="t" r="r" b="b"/>
            <a:pathLst>
              <a:path w="1273719" h="2249394">
                <a:moveTo>
                  <a:pt x="0" y="0"/>
                </a:moveTo>
                <a:lnTo>
                  <a:pt x="1273719" y="0"/>
                </a:lnTo>
                <a:lnTo>
                  <a:pt x="1273719" y="2249394"/>
                </a:lnTo>
                <a:lnTo>
                  <a:pt x="0" y="2249394"/>
                </a:lnTo>
                <a:lnTo>
                  <a:pt x="0" y="0"/>
                </a:lnTo>
                <a:close/>
              </a:path>
            </a:pathLst>
          </a:custGeom>
          <a:blipFill>
            <a:blip r:embed="rId4"/>
            <a:stretch>
              <a:fillRect/>
            </a:stretch>
          </a:blipFill>
          <a:ln cap="sq">
            <a:noFill/>
            <a:prstDash val="solid"/>
            <a:miter/>
          </a:ln>
        </p:spPr>
        <p:txBody>
          <a:bodyPr/>
          <a:lstStyle/>
          <a:p/>
        </p:txBody>
      </p:sp>
      <p:sp>
        <p:nvSpPr>
          <p:cNvPr id="6" name="Freeform 6"/>
          <p:cNvSpPr/>
          <p:nvPr/>
        </p:nvSpPr>
        <p:spPr>
          <a:xfrm rot="-2805735">
            <a:off x="-8200446" y="-4081701"/>
            <a:ext cx="11211325" cy="8464551"/>
          </a:xfrm>
          <a:custGeom>
            <a:rect l="l" t="t" r="r" b="b"/>
            <a:pathLst>
              <a:path w="11211325" h="8464551">
                <a:moveTo>
                  <a:pt x="0" y="0"/>
                </a:moveTo>
                <a:lnTo>
                  <a:pt x="11211325" y="0"/>
                </a:lnTo>
                <a:lnTo>
                  <a:pt x="11211325" y="8464551"/>
                </a:lnTo>
                <a:lnTo>
                  <a:pt x="0" y="8464551"/>
                </a:lnTo>
                <a:lnTo>
                  <a:pt x="0" y="0"/>
                </a:lnTo>
                <a:close/>
              </a:path>
            </a:pathLst>
          </a:custGeom>
          <a:blipFill>
            <a:blip r:embed="rId5"/>
            <a:stretch>
              <a:fillRect/>
            </a:stretch>
          </a:blipFill>
        </p:spPr>
        <p:txBody>
          <a:bodyPr/>
          <a:lstStyle/>
          <a:p/>
        </p:txBody>
      </p:sp>
      <p:sp>
        <p:nvSpPr>
          <p:cNvPr id="7" name="Freeform 7"/>
          <p:cNvSpPr/>
          <p:nvPr/>
        </p:nvSpPr>
        <p:spPr>
          <a:xfrm>
            <a:off x="1213777" y="2299233"/>
            <a:ext cx="15302677" cy="7867654"/>
          </a:xfrm>
          <a:custGeom>
            <a:rect l="l" t="t" r="r" b="b"/>
            <a:pathLst>
              <a:path w="15302676" h="7867654">
                <a:moveTo>
                  <a:pt x="0" y="0"/>
                </a:moveTo>
                <a:lnTo>
                  <a:pt x="15302678" y="0"/>
                </a:lnTo>
                <a:lnTo>
                  <a:pt x="15302678" y="7867655"/>
                </a:lnTo>
                <a:lnTo>
                  <a:pt x="0" y="7867655"/>
                </a:lnTo>
                <a:lnTo>
                  <a:pt x="0" y="0"/>
                </a:lnTo>
                <a:close/>
              </a:path>
            </a:pathLst>
          </a:custGeom>
          <a:blipFill>
            <a:blip r:embed="rId5"/>
            <a:stretch>
              <a:fillRect t="-23424" b="-23424"/>
            </a:stretch>
          </a:blipFill>
        </p:spPr>
        <p:txBody>
          <a:bodyPr/>
          <a:lstStyle/>
          <a:p/>
        </p:txBody>
      </p:sp>
      <p:sp>
        <p:nvSpPr>
          <p:cNvPr id="8" name="Freeform 8"/>
          <p:cNvSpPr/>
          <p:nvPr/>
        </p:nvSpPr>
        <p:spPr>
          <a:xfrm rot="7636581">
            <a:off x="15117159" y="6054725"/>
            <a:ext cx="11211325" cy="8464551"/>
          </a:xfrm>
          <a:custGeom>
            <a:rect l="l" t="t" r="r" b="b"/>
            <a:pathLst>
              <a:path w="11211325" h="8464551">
                <a:moveTo>
                  <a:pt x="0" y="0"/>
                </a:moveTo>
                <a:lnTo>
                  <a:pt x="11211325" y="0"/>
                </a:lnTo>
                <a:lnTo>
                  <a:pt x="11211325" y="8464550"/>
                </a:lnTo>
                <a:lnTo>
                  <a:pt x="0" y="8464550"/>
                </a:lnTo>
                <a:lnTo>
                  <a:pt x="0" y="0"/>
                </a:lnTo>
                <a:close/>
              </a:path>
            </a:pathLst>
          </a:custGeom>
          <a:blipFill>
            <a:blip r:embed="rId5"/>
            <a:stretch>
              <a:fillRect/>
            </a:stretch>
          </a:blipFill>
        </p:spPr>
        <p:txBody>
          <a:bodyPr/>
          <a:lstStyle/>
          <a:p/>
        </p:txBody>
      </p:sp>
      <p:sp>
        <p:nvSpPr>
          <p:cNvPr id="9" name="Freeform 9"/>
          <p:cNvSpPr/>
          <p:nvPr/>
        </p:nvSpPr>
        <p:spPr>
          <a:xfrm rot="5259839">
            <a:off x="7635490" y="-2358565"/>
            <a:ext cx="1858081" cy="7166937"/>
          </a:xfrm>
          <a:custGeom>
            <a:rect l="l" t="t" r="r" b="b"/>
            <a:pathLst>
              <a:path w="1858081" h="7166937">
                <a:moveTo>
                  <a:pt x="0" y="0"/>
                </a:moveTo>
                <a:lnTo>
                  <a:pt x="1858080" y="0"/>
                </a:lnTo>
                <a:lnTo>
                  <a:pt x="1858080" y="7166937"/>
                </a:lnTo>
                <a:lnTo>
                  <a:pt x="0" y="7166937"/>
                </a:lnTo>
                <a:lnTo>
                  <a:pt x="0" y="0"/>
                </a:lnTo>
                <a:close/>
              </a:path>
            </a:pathLst>
          </a:custGeom>
          <a:blipFill>
            <a:blip r:embed="rId6"/>
            <a:stretch>
              <a:fillRect l="-6024" r="-35016"/>
            </a:stretch>
          </a:blipFill>
        </p:spPr>
        <p:txBody>
          <a:bodyPr/>
          <a:lstStyle/>
          <a:p/>
        </p:txBody>
      </p:sp>
      <p:sp>
        <p:nvSpPr>
          <p:cNvPr id="10" name="TextBox 10"/>
          <p:cNvSpPr txBox="1"/>
          <p:nvPr/>
        </p:nvSpPr>
        <p:spPr>
          <a:xfrm>
            <a:off x="5172893" y="712528"/>
            <a:ext cx="6486238" cy="919976"/>
          </a:xfrm>
          <a:prstGeom prst="rect">
            <a:avLst/>
          </a:prstGeom>
        </p:spPr>
        <p:txBody>
          <a:bodyPr lIns="0" tIns="0" rIns="0" bIns="0" rtlCol="0" anchor="t">
            <a:spAutoFit/>
          </a:bodyPr>
          <a:lstStyle/>
          <a:p>
            <a:pPr algn="ctr">
              <a:lnSpc>
                <a:spcPts val="7570"/>
              </a:lnSpc>
              <a:spcBef>
                <a:spcPct val="0"/>
              </a:spcBef>
            </a:pPr>
            <a:r>
              <a:rPr lang="en-US" sz="5407">
                <a:solidFill>
                  <a:srgbClr val="000000"/>
                </a:solidFill>
                <a:latin typeface="Archivo Black"/>
                <a:ea typeface="Archivo Black"/>
                <a:cs typeface="Archivo Black"/>
                <a:sym typeface="Archivo Black"/>
              </a:rPr>
              <a:t>KODE PROGRAM</a:t>
            </a:r>
          </a:p>
        </p:txBody>
      </p:sp>
      <p:sp>
        <p:nvSpPr>
          <p:cNvPr id="11" name="TextBox 11"/>
          <p:cNvSpPr txBox="1"/>
          <p:nvPr/>
        </p:nvSpPr>
        <p:spPr>
          <a:xfrm>
            <a:off x="1917471" y="2407639"/>
            <a:ext cx="9037014" cy="8799830"/>
          </a:xfrm>
          <a:prstGeom prst="rect">
            <a:avLst/>
          </a:prstGeom>
        </p:spPr>
        <p:txBody>
          <a:bodyPr lIns="0" tIns="0" rIns="0" bIns="0" rtlCol="0" anchor="t">
            <a:spAutoFit/>
          </a:bodyPr>
          <a:lstStyle/>
          <a:p>
            <a:pPr algn="l">
              <a:lnSpc>
                <a:spcPts val="3220"/>
              </a:lnSpc>
            </a:pPr>
            <a:r>
              <a:rPr lang="en-US" sz="2300">
                <a:solidFill>
                  <a:srgbClr val="000000"/>
                </a:solidFill>
                <a:latin typeface="The Seasons"/>
                <a:ea typeface="The Seasons"/>
                <a:cs typeface="The Seasons"/>
                <a:sym typeface="The Seasons"/>
              </a:rPr>
              <a:t> LEA DX, nameBuffer + 2     </a:t>
            </a:r>
          </a:p>
          <a:p>
            <a:pPr algn="l">
              <a:lnSpc>
                <a:spcPts val="3220"/>
              </a:lnSpc>
            </a:pPr>
            <a:r>
              <a:rPr lang="en-US" sz="2300">
                <a:solidFill>
                  <a:srgbClr val="000000"/>
                </a:solidFill>
                <a:latin typeface="The Seasons"/>
                <a:ea typeface="The Seasons"/>
                <a:cs typeface="The Seasons"/>
                <a:sym typeface="The Seasons"/>
              </a:rPr>
              <a:t>   MOV AH, 09h</a:t>
            </a:r>
          </a:p>
          <a:p>
            <a:pPr algn="l">
              <a:lnSpc>
                <a:spcPts val="3220"/>
              </a:lnSpc>
            </a:pPr>
            <a:r>
              <a:rPr lang="en-US" sz="2300">
                <a:solidFill>
                  <a:srgbClr val="000000"/>
                </a:solidFill>
                <a:latin typeface="The Seasons"/>
                <a:ea typeface="The Seasons"/>
                <a:cs typeface="The Seasons"/>
                <a:sym typeface="The Seasons"/>
              </a:rPr>
              <a:t>   INT 21h</a:t>
            </a:r>
          </a:p>
          <a:p>
            <a:pPr algn="l">
              <a:lnSpc>
                <a:spcPts val="3220"/>
              </a:lnSpc>
            </a:pPr>
            <a:endParaRPr lang="en-US" sz="2300">
              <a:solidFill>
                <a:srgbClr val="000000"/>
              </a:solidFill>
              <a:latin typeface="The Seasons"/>
              <a:ea typeface="The Seasons"/>
              <a:cs typeface="The Seasons"/>
              <a:sym typeface="The Seasons"/>
            </a:endParaRPr>
          </a:p>
          <a:p>
            <a:pPr algn="l">
              <a:lnSpc>
                <a:spcPts val="3220"/>
              </a:lnSpc>
            </a:pPr>
            <a:r>
              <a:rPr lang="en-US" sz="2300">
                <a:solidFill>
                  <a:srgbClr val="000000"/>
                </a:solidFill>
                <a:latin typeface="The Seasons"/>
                <a:ea typeface="The Seasons"/>
                <a:cs typeface="The Seasons"/>
                <a:sym typeface="The Seasons"/>
              </a:rPr>
              <a:t>   LEA DX, outputProdi        </a:t>
            </a:r>
          </a:p>
          <a:p>
            <a:pPr algn="l">
              <a:lnSpc>
                <a:spcPts val="3220"/>
              </a:lnSpc>
            </a:pPr>
            <a:r>
              <a:rPr lang="en-US" sz="2300">
                <a:solidFill>
                  <a:srgbClr val="000000"/>
                </a:solidFill>
                <a:latin typeface="The Seasons"/>
                <a:ea typeface="The Seasons"/>
                <a:cs typeface="The Seasons"/>
                <a:sym typeface="The Seasons"/>
              </a:rPr>
              <a:t>   MOV AH, 09h</a:t>
            </a:r>
          </a:p>
          <a:p>
            <a:pPr algn="l">
              <a:lnSpc>
                <a:spcPts val="3220"/>
              </a:lnSpc>
            </a:pPr>
            <a:r>
              <a:rPr lang="en-US" sz="2300">
                <a:solidFill>
                  <a:srgbClr val="000000"/>
                </a:solidFill>
                <a:latin typeface="The Seasons"/>
                <a:ea typeface="The Seasons"/>
                <a:cs typeface="The Seasons"/>
                <a:sym typeface="The Seasons"/>
              </a:rPr>
              <a:t>   INT 21h</a:t>
            </a:r>
          </a:p>
          <a:p>
            <a:pPr algn="l">
              <a:lnSpc>
                <a:spcPts val="3220"/>
              </a:lnSpc>
            </a:pPr>
            <a:endParaRPr lang="en-US" sz="2300">
              <a:solidFill>
                <a:srgbClr val="000000"/>
              </a:solidFill>
              <a:latin typeface="The Seasons"/>
              <a:ea typeface="The Seasons"/>
              <a:cs typeface="The Seasons"/>
              <a:sym typeface="The Seasons"/>
            </a:endParaRPr>
          </a:p>
          <a:p>
            <a:pPr algn="l">
              <a:lnSpc>
                <a:spcPts val="3220"/>
              </a:lnSpc>
            </a:pPr>
            <a:r>
              <a:rPr lang="en-US" sz="2300">
                <a:solidFill>
                  <a:srgbClr val="000000"/>
                </a:solidFill>
                <a:latin typeface="The Seasons"/>
                <a:ea typeface="The Seasons"/>
                <a:cs typeface="The Seasons"/>
                <a:sym typeface="The Seasons"/>
              </a:rPr>
              <a:t> LEA DX, PRODIBUFFER + 2 </a:t>
            </a:r>
          </a:p>
          <a:p>
            <a:pPr algn="l">
              <a:lnSpc>
                <a:spcPts val="3220"/>
              </a:lnSpc>
            </a:pPr>
            <a:r>
              <a:rPr lang="en-US" sz="2300">
                <a:solidFill>
                  <a:srgbClr val="000000"/>
                </a:solidFill>
                <a:latin typeface="The Seasons"/>
                <a:ea typeface="The Seasons"/>
                <a:cs typeface="The Seasons"/>
                <a:sym typeface="The Seasons"/>
              </a:rPr>
              <a:t> MOV AH, 09H</a:t>
            </a:r>
          </a:p>
          <a:p>
            <a:pPr algn="l">
              <a:lnSpc>
                <a:spcPts val="3220"/>
              </a:lnSpc>
            </a:pPr>
            <a:r>
              <a:rPr lang="en-US" sz="2300">
                <a:solidFill>
                  <a:srgbClr val="000000"/>
                </a:solidFill>
                <a:latin typeface="The Seasons"/>
                <a:ea typeface="The Seasons"/>
                <a:cs typeface="The Seasons"/>
                <a:sym typeface="The Seasons"/>
              </a:rPr>
              <a:t> INT 21H</a:t>
            </a:r>
          </a:p>
          <a:p>
            <a:pPr algn="l">
              <a:lnSpc>
                <a:spcPts val="3220"/>
              </a:lnSpc>
            </a:pPr>
            <a:endParaRPr lang="en-US" sz="2300">
              <a:solidFill>
                <a:srgbClr val="000000"/>
              </a:solidFill>
              <a:latin typeface="The Seasons"/>
              <a:ea typeface="The Seasons"/>
              <a:cs typeface="The Seasons"/>
              <a:sym typeface="The Seasons"/>
            </a:endParaRPr>
          </a:p>
          <a:p>
            <a:pPr algn="l">
              <a:lnSpc>
                <a:spcPts val="3220"/>
              </a:lnSpc>
            </a:pPr>
            <a:r>
              <a:rPr lang="en-US" sz="2300">
                <a:solidFill>
                  <a:srgbClr val="000000"/>
                </a:solidFill>
                <a:latin typeface="The Seasons"/>
                <a:ea typeface="The Seasons"/>
                <a:cs typeface="The Seasons"/>
                <a:sym typeface="The Seasons"/>
              </a:rPr>
              <a:t> LEA DX, OUTPUTNIM </a:t>
            </a:r>
          </a:p>
          <a:p>
            <a:pPr algn="l">
              <a:lnSpc>
                <a:spcPts val="3220"/>
              </a:lnSpc>
            </a:pPr>
            <a:r>
              <a:rPr lang="en-US" sz="2300">
                <a:solidFill>
                  <a:srgbClr val="000000"/>
                </a:solidFill>
                <a:latin typeface="The Seasons"/>
                <a:ea typeface="The Seasons"/>
                <a:cs typeface="The Seasons"/>
                <a:sym typeface="The Seasons"/>
              </a:rPr>
              <a:t> MOV AH, 09H</a:t>
            </a:r>
          </a:p>
          <a:p>
            <a:pPr algn="l">
              <a:lnSpc>
                <a:spcPts val="3220"/>
              </a:lnSpc>
            </a:pPr>
            <a:r>
              <a:rPr lang="en-US" sz="2300">
                <a:solidFill>
                  <a:srgbClr val="000000"/>
                </a:solidFill>
                <a:latin typeface="The Seasons"/>
                <a:ea typeface="The Seasons"/>
                <a:cs typeface="The Seasons"/>
                <a:sym typeface="The Seasons"/>
              </a:rPr>
              <a:t> INT 21H</a:t>
            </a:r>
          </a:p>
          <a:p>
            <a:pPr algn="l">
              <a:lnSpc>
                <a:spcPts val="3220"/>
              </a:lnSpc>
            </a:pPr>
            <a:endParaRPr lang="en-US" sz="2300">
              <a:solidFill>
                <a:srgbClr val="000000"/>
              </a:solidFill>
              <a:latin typeface="The Seasons"/>
              <a:ea typeface="The Seasons"/>
              <a:cs typeface="The Seasons"/>
              <a:sym typeface="The Seasons"/>
            </a:endParaRPr>
          </a:p>
          <a:p>
            <a:pPr algn="l">
              <a:lnSpc>
                <a:spcPts val="3220"/>
              </a:lnSpc>
            </a:pPr>
            <a:r>
              <a:rPr lang="en-US" sz="2300">
                <a:solidFill>
                  <a:srgbClr val="000000"/>
                </a:solidFill>
                <a:latin typeface="The Seasons"/>
                <a:ea typeface="The Seasons"/>
                <a:cs typeface="The Seasons"/>
                <a:sym typeface="The Seasons"/>
              </a:rPr>
              <a:t> LEA DX, NIMBUFFER + 2 </a:t>
            </a:r>
          </a:p>
          <a:p>
            <a:pPr algn="l">
              <a:lnSpc>
                <a:spcPts val="3220"/>
              </a:lnSpc>
            </a:pPr>
            <a:r>
              <a:rPr lang="en-US" sz="2300">
                <a:solidFill>
                  <a:srgbClr val="000000"/>
                </a:solidFill>
                <a:latin typeface="The Seasons"/>
                <a:ea typeface="The Seasons"/>
                <a:cs typeface="The Seasons"/>
                <a:sym typeface="The Seasons"/>
              </a:rPr>
              <a:t> MOV AH, 09H</a:t>
            </a:r>
          </a:p>
          <a:p>
            <a:pPr algn="l">
              <a:lnSpc>
                <a:spcPts val="3220"/>
              </a:lnSpc>
            </a:pPr>
            <a:r>
              <a:rPr lang="en-US" sz="2300">
                <a:solidFill>
                  <a:srgbClr val="000000"/>
                </a:solidFill>
                <a:latin typeface="The Seasons"/>
                <a:ea typeface="The Seasons"/>
                <a:cs typeface="The Seasons"/>
                <a:sym typeface="The Seasons"/>
              </a:rPr>
              <a:t> INT 21H</a:t>
            </a:r>
          </a:p>
          <a:p>
            <a:pPr algn="ctr">
              <a:lnSpc>
                <a:spcPts val="3220"/>
              </a:lnSpc>
            </a:pPr>
            <a:endParaRPr lang="en-US" sz="2300">
              <a:solidFill>
                <a:srgbClr val="000000"/>
              </a:solidFill>
              <a:latin typeface="The Seasons"/>
              <a:ea typeface="The Seasons"/>
              <a:cs typeface="The Seasons"/>
              <a:sym typeface="The Seasons"/>
            </a:endParaRPr>
          </a:p>
          <a:p>
            <a:pPr algn="ctr">
              <a:lnSpc>
                <a:spcPts val="3220"/>
              </a:lnSpc>
            </a:pPr>
            <a:endParaRPr lang="en-US" sz="2300">
              <a:solidFill>
                <a:srgbClr val="000000"/>
              </a:solidFill>
              <a:latin typeface="The Seasons"/>
              <a:ea typeface="The Seasons"/>
              <a:cs typeface="The Seasons"/>
              <a:sym typeface="The Seasons"/>
            </a:endParaRPr>
          </a:p>
          <a:p>
            <a:pPr algn="ctr">
              <a:lnSpc>
                <a:spcPts val="3220"/>
              </a:lnSpc>
              <a:spcBef>
                <a:spcPct val="0"/>
              </a:spcBef>
            </a:pPr>
            <a:endParaRPr lang="en-US" sz="2300">
              <a:solidFill>
                <a:srgbClr val="000000"/>
              </a:solidFill>
              <a:latin typeface="The Seasons"/>
              <a:ea typeface="The Seasons"/>
              <a:cs typeface="The Seasons"/>
              <a:sym typeface="The Seasons"/>
            </a:endParaRPr>
          </a:p>
        </p:txBody>
      </p:sp>
    </p:spTree>
  </p:cSld>
  <p:clrMapOvr>
    <a:masterClrMapping/>
  </p:clrMapOvr>
  <p:transition/>
  <p:timing/>
</p:sld>
</file>

<file path=ppt/slides/slide1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Freeform 2"/>
          <p:cNvSpPr/>
          <p:nvPr/>
        </p:nvSpPr>
        <p:spPr>
          <a:xfrm rot="9479494">
            <a:off x="-1261156" y="-3051836"/>
            <a:ext cx="20810311" cy="16390672"/>
          </a:xfrm>
          <a:custGeom>
            <a:rect l="l" t="t" r="r" b="b"/>
            <a:pathLst>
              <a:path w="20810311" h="16390673">
                <a:moveTo>
                  <a:pt x="16955331" y="16390672"/>
                </a:moveTo>
                <a:lnTo>
                  <a:pt x="0" y="9537373"/>
                </a:lnTo>
                <a:lnTo>
                  <a:pt x="3854981" y="0"/>
                </a:lnTo>
                <a:lnTo>
                  <a:pt x="20810312" y="6853299"/>
                </a:lnTo>
                <a:lnTo>
                  <a:pt x="16955331" y="16390672"/>
                </a:lnTo>
                <a:close/>
              </a:path>
            </a:pathLst>
          </a:custGeom>
          <a:blipFill>
            <a:blip r:embed="rId2"/>
            <a:stretch>
              <a:fillRect l="-33967" t="-57690" r="-52333"/>
            </a:stretch>
          </a:blipFill>
        </p:spPr>
        <p:txBody>
          <a:bodyPr/>
          <a:lstStyle/>
          <a:p/>
        </p:txBody>
      </p:sp>
      <p:sp>
        <p:nvSpPr>
          <p:cNvPr id="3" name="Freeform 3"/>
          <p:cNvSpPr/>
          <p:nvPr/>
        </p:nvSpPr>
        <p:spPr>
          <a:xfrm rot="5180509">
            <a:off x="-5964472" y="6533630"/>
            <a:ext cx="18967343" cy="8458523"/>
          </a:xfrm>
          <a:custGeom>
            <a:rect l="l" t="t" r="r" b="b"/>
            <a:pathLst>
              <a:path w="18967343" h="8458523">
                <a:moveTo>
                  <a:pt x="0" y="0"/>
                </a:moveTo>
                <a:lnTo>
                  <a:pt x="18967343" y="0"/>
                </a:lnTo>
                <a:lnTo>
                  <a:pt x="18967343" y="8458522"/>
                </a:lnTo>
                <a:lnTo>
                  <a:pt x="0" y="8458522"/>
                </a:lnTo>
                <a:lnTo>
                  <a:pt x="0" y="0"/>
                </a:lnTo>
                <a:close/>
              </a:path>
            </a:pathLst>
          </a:custGeom>
          <a:blipFill>
            <a:blip r:embed="rId3"/>
            <a:stretch>
              <a:fillRect l="-22218" r="-22218"/>
            </a:stretch>
          </a:blipFill>
        </p:spPr>
        <p:txBody>
          <a:bodyPr/>
          <a:lstStyle/>
          <a:p/>
        </p:txBody>
      </p:sp>
      <p:sp>
        <p:nvSpPr>
          <p:cNvPr id="4" name="Freeform 4"/>
          <p:cNvSpPr/>
          <p:nvPr/>
        </p:nvSpPr>
        <p:spPr>
          <a:xfrm rot="3574958" flipH="1" flipV="1">
            <a:off x="5189907" y="-2802044"/>
            <a:ext cx="18967343" cy="8458523"/>
          </a:xfrm>
          <a:custGeom>
            <a:rect l="l" t="t" r="r" b="b"/>
            <a:pathLst>
              <a:path w="18967343" h="8458523">
                <a:moveTo>
                  <a:pt x="18967344" y="8458522"/>
                </a:moveTo>
                <a:lnTo>
                  <a:pt x="0" y="8458522"/>
                </a:lnTo>
                <a:lnTo>
                  <a:pt x="0" y="0"/>
                </a:lnTo>
                <a:lnTo>
                  <a:pt x="18967344" y="0"/>
                </a:lnTo>
                <a:lnTo>
                  <a:pt x="18967344" y="8458522"/>
                </a:lnTo>
                <a:close/>
              </a:path>
            </a:pathLst>
          </a:custGeom>
          <a:blipFill>
            <a:blip r:embed="rId3"/>
            <a:stretch>
              <a:fillRect l="-22218" r="-22218"/>
            </a:stretch>
          </a:blipFill>
        </p:spPr>
        <p:txBody>
          <a:bodyPr/>
          <a:lstStyle/>
          <a:p/>
        </p:txBody>
      </p:sp>
      <p:sp>
        <p:nvSpPr>
          <p:cNvPr id="5" name="Freeform 5"/>
          <p:cNvSpPr/>
          <p:nvPr/>
        </p:nvSpPr>
        <p:spPr>
          <a:xfrm rot="2310155">
            <a:off x="8977726" y="302520"/>
            <a:ext cx="1273719" cy="2249394"/>
          </a:xfrm>
          <a:custGeom>
            <a:rect l="l" t="t" r="r" b="b"/>
            <a:pathLst>
              <a:path w="1273719" h="2249394">
                <a:moveTo>
                  <a:pt x="0" y="0"/>
                </a:moveTo>
                <a:lnTo>
                  <a:pt x="1273719" y="0"/>
                </a:lnTo>
                <a:lnTo>
                  <a:pt x="1273719" y="2249394"/>
                </a:lnTo>
                <a:lnTo>
                  <a:pt x="0" y="2249394"/>
                </a:lnTo>
                <a:lnTo>
                  <a:pt x="0" y="0"/>
                </a:lnTo>
                <a:close/>
              </a:path>
            </a:pathLst>
          </a:custGeom>
          <a:blipFill>
            <a:blip r:embed="rId4"/>
            <a:stretch>
              <a:fillRect/>
            </a:stretch>
          </a:blipFill>
          <a:ln cap="sq">
            <a:noFill/>
            <a:prstDash val="solid"/>
            <a:miter/>
          </a:ln>
        </p:spPr>
        <p:txBody>
          <a:bodyPr/>
          <a:lstStyle/>
          <a:p/>
        </p:txBody>
      </p:sp>
      <p:sp>
        <p:nvSpPr>
          <p:cNvPr id="6" name="Freeform 6"/>
          <p:cNvSpPr/>
          <p:nvPr/>
        </p:nvSpPr>
        <p:spPr>
          <a:xfrm rot="-2805735">
            <a:off x="-8200446" y="-4081701"/>
            <a:ext cx="11211325" cy="8464551"/>
          </a:xfrm>
          <a:custGeom>
            <a:rect l="l" t="t" r="r" b="b"/>
            <a:pathLst>
              <a:path w="11211325" h="8464551">
                <a:moveTo>
                  <a:pt x="0" y="0"/>
                </a:moveTo>
                <a:lnTo>
                  <a:pt x="11211325" y="0"/>
                </a:lnTo>
                <a:lnTo>
                  <a:pt x="11211325" y="8464551"/>
                </a:lnTo>
                <a:lnTo>
                  <a:pt x="0" y="8464551"/>
                </a:lnTo>
                <a:lnTo>
                  <a:pt x="0" y="0"/>
                </a:lnTo>
                <a:close/>
              </a:path>
            </a:pathLst>
          </a:custGeom>
          <a:blipFill>
            <a:blip r:embed="rId5"/>
            <a:stretch>
              <a:fillRect/>
            </a:stretch>
          </a:blipFill>
        </p:spPr>
        <p:txBody>
          <a:bodyPr/>
          <a:lstStyle/>
          <a:p/>
        </p:txBody>
      </p:sp>
      <p:sp>
        <p:nvSpPr>
          <p:cNvPr id="7" name="Freeform 7"/>
          <p:cNvSpPr/>
          <p:nvPr/>
        </p:nvSpPr>
        <p:spPr>
          <a:xfrm>
            <a:off x="1213777" y="2299233"/>
            <a:ext cx="15302677" cy="7867654"/>
          </a:xfrm>
          <a:custGeom>
            <a:rect l="l" t="t" r="r" b="b"/>
            <a:pathLst>
              <a:path w="15302676" h="7867654">
                <a:moveTo>
                  <a:pt x="0" y="0"/>
                </a:moveTo>
                <a:lnTo>
                  <a:pt x="15302678" y="0"/>
                </a:lnTo>
                <a:lnTo>
                  <a:pt x="15302678" y="7867655"/>
                </a:lnTo>
                <a:lnTo>
                  <a:pt x="0" y="7867655"/>
                </a:lnTo>
                <a:lnTo>
                  <a:pt x="0" y="0"/>
                </a:lnTo>
                <a:close/>
              </a:path>
            </a:pathLst>
          </a:custGeom>
          <a:blipFill>
            <a:blip r:embed="rId5"/>
            <a:stretch>
              <a:fillRect t="-23424" b="-23424"/>
            </a:stretch>
          </a:blipFill>
        </p:spPr>
        <p:txBody>
          <a:bodyPr/>
          <a:lstStyle/>
          <a:p/>
        </p:txBody>
      </p:sp>
      <p:sp>
        <p:nvSpPr>
          <p:cNvPr id="8" name="Freeform 8"/>
          <p:cNvSpPr/>
          <p:nvPr/>
        </p:nvSpPr>
        <p:spPr>
          <a:xfrm rot="7636581">
            <a:off x="15117159" y="6054725"/>
            <a:ext cx="11211325" cy="8464551"/>
          </a:xfrm>
          <a:custGeom>
            <a:rect l="l" t="t" r="r" b="b"/>
            <a:pathLst>
              <a:path w="11211325" h="8464551">
                <a:moveTo>
                  <a:pt x="0" y="0"/>
                </a:moveTo>
                <a:lnTo>
                  <a:pt x="11211325" y="0"/>
                </a:lnTo>
                <a:lnTo>
                  <a:pt x="11211325" y="8464550"/>
                </a:lnTo>
                <a:lnTo>
                  <a:pt x="0" y="8464550"/>
                </a:lnTo>
                <a:lnTo>
                  <a:pt x="0" y="0"/>
                </a:lnTo>
                <a:close/>
              </a:path>
            </a:pathLst>
          </a:custGeom>
          <a:blipFill>
            <a:blip r:embed="rId5"/>
            <a:stretch>
              <a:fillRect/>
            </a:stretch>
          </a:blipFill>
        </p:spPr>
        <p:txBody>
          <a:bodyPr/>
          <a:lstStyle/>
          <a:p/>
        </p:txBody>
      </p:sp>
      <p:sp>
        <p:nvSpPr>
          <p:cNvPr id="9" name="Freeform 9"/>
          <p:cNvSpPr/>
          <p:nvPr/>
        </p:nvSpPr>
        <p:spPr>
          <a:xfrm rot="5259839">
            <a:off x="7635490" y="-2358565"/>
            <a:ext cx="1858081" cy="7166937"/>
          </a:xfrm>
          <a:custGeom>
            <a:rect l="l" t="t" r="r" b="b"/>
            <a:pathLst>
              <a:path w="1858081" h="7166937">
                <a:moveTo>
                  <a:pt x="0" y="0"/>
                </a:moveTo>
                <a:lnTo>
                  <a:pt x="1858080" y="0"/>
                </a:lnTo>
                <a:lnTo>
                  <a:pt x="1858080" y="7166937"/>
                </a:lnTo>
                <a:lnTo>
                  <a:pt x="0" y="7166937"/>
                </a:lnTo>
                <a:lnTo>
                  <a:pt x="0" y="0"/>
                </a:lnTo>
                <a:close/>
              </a:path>
            </a:pathLst>
          </a:custGeom>
          <a:blipFill>
            <a:blip r:embed="rId6"/>
            <a:stretch>
              <a:fillRect l="-6024" r="-35016"/>
            </a:stretch>
          </a:blipFill>
        </p:spPr>
        <p:txBody>
          <a:bodyPr/>
          <a:lstStyle/>
          <a:p/>
        </p:txBody>
      </p:sp>
      <p:sp>
        <p:nvSpPr>
          <p:cNvPr id="10" name="TextBox 10"/>
          <p:cNvSpPr txBox="1"/>
          <p:nvPr/>
        </p:nvSpPr>
        <p:spPr>
          <a:xfrm>
            <a:off x="5172893" y="712528"/>
            <a:ext cx="6486238" cy="919976"/>
          </a:xfrm>
          <a:prstGeom prst="rect">
            <a:avLst/>
          </a:prstGeom>
        </p:spPr>
        <p:txBody>
          <a:bodyPr lIns="0" tIns="0" rIns="0" bIns="0" rtlCol="0" anchor="t">
            <a:spAutoFit/>
          </a:bodyPr>
          <a:lstStyle/>
          <a:p>
            <a:pPr algn="ctr">
              <a:lnSpc>
                <a:spcPts val="7570"/>
              </a:lnSpc>
              <a:spcBef>
                <a:spcPct val="0"/>
              </a:spcBef>
            </a:pPr>
            <a:r>
              <a:rPr lang="en-US" sz="5407">
                <a:solidFill>
                  <a:srgbClr val="000000"/>
                </a:solidFill>
                <a:latin typeface="Archivo Black"/>
                <a:ea typeface="Archivo Black"/>
                <a:cs typeface="Archivo Black"/>
                <a:sym typeface="Archivo Black"/>
              </a:rPr>
              <a:t>KODE PROGRAM</a:t>
            </a:r>
          </a:p>
        </p:txBody>
      </p:sp>
      <p:sp>
        <p:nvSpPr>
          <p:cNvPr id="11" name="TextBox 11"/>
          <p:cNvSpPr txBox="1"/>
          <p:nvPr/>
        </p:nvSpPr>
        <p:spPr>
          <a:xfrm>
            <a:off x="1706388" y="2804695"/>
            <a:ext cx="9037014" cy="6799580"/>
          </a:xfrm>
          <a:prstGeom prst="rect">
            <a:avLst/>
          </a:prstGeom>
        </p:spPr>
        <p:txBody>
          <a:bodyPr lIns="0" tIns="0" rIns="0" bIns="0" rtlCol="0" anchor="t">
            <a:spAutoFit/>
          </a:bodyPr>
          <a:lstStyle/>
          <a:p>
            <a:pPr algn="l">
              <a:lnSpc>
                <a:spcPts val="3220"/>
              </a:lnSpc>
            </a:pPr>
            <a:r>
              <a:rPr lang="en-US" sz="2300">
                <a:solidFill>
                  <a:srgbClr val="000000"/>
                </a:solidFill>
                <a:latin typeface="The Seasons"/>
                <a:ea typeface="The Seasons"/>
                <a:cs typeface="The Seasons"/>
                <a:sym typeface="The Seasons"/>
              </a:rPr>
              <a:t>LEA DX, outputSaved        </a:t>
            </a:r>
          </a:p>
          <a:p>
            <a:pPr algn="l">
              <a:lnSpc>
                <a:spcPts val="3220"/>
              </a:lnSpc>
            </a:pPr>
            <a:r>
              <a:rPr lang="en-US" sz="2300">
                <a:solidFill>
                  <a:srgbClr val="000000"/>
                </a:solidFill>
                <a:latin typeface="The Seasons"/>
                <a:ea typeface="The Seasons"/>
                <a:cs typeface="The Seasons"/>
                <a:sym typeface="The Seasons"/>
              </a:rPr>
              <a:t>   MOV AH, 09h</a:t>
            </a:r>
          </a:p>
          <a:p>
            <a:pPr algn="l">
              <a:lnSpc>
                <a:spcPts val="3220"/>
              </a:lnSpc>
            </a:pPr>
            <a:r>
              <a:rPr lang="en-US" sz="2300">
                <a:solidFill>
                  <a:srgbClr val="000000"/>
                </a:solidFill>
                <a:latin typeface="The Seasons"/>
                <a:ea typeface="The Seasons"/>
                <a:cs typeface="The Seasons"/>
                <a:sym typeface="The Seasons"/>
              </a:rPr>
              <a:t>   INT 21h</a:t>
            </a:r>
          </a:p>
          <a:p>
            <a:pPr algn="l">
              <a:lnSpc>
                <a:spcPts val="3220"/>
              </a:lnSpc>
            </a:pPr>
            <a:endParaRPr lang="en-US" sz="2300">
              <a:solidFill>
                <a:srgbClr val="000000"/>
              </a:solidFill>
              <a:latin typeface="The Seasons"/>
              <a:ea typeface="The Seasons"/>
              <a:cs typeface="The Seasons"/>
              <a:sym typeface="The Seasons"/>
            </a:endParaRPr>
          </a:p>
          <a:p>
            <a:pPr algn="l">
              <a:lnSpc>
                <a:spcPts val="3220"/>
              </a:lnSpc>
            </a:pPr>
            <a:endParaRPr lang="en-US" sz="2300">
              <a:solidFill>
                <a:srgbClr val="000000"/>
              </a:solidFill>
              <a:latin typeface="The Seasons"/>
              <a:ea typeface="The Seasons"/>
              <a:cs typeface="The Seasons"/>
              <a:sym typeface="The Seasons"/>
            </a:endParaRPr>
          </a:p>
          <a:p>
            <a:pPr algn="l">
              <a:lnSpc>
                <a:spcPts val="3220"/>
              </a:lnSpc>
            </a:pPr>
            <a:r>
              <a:rPr lang="en-US" sz="2300">
                <a:solidFill>
                  <a:srgbClr val="000000"/>
                </a:solidFill>
                <a:latin typeface="The Seasons"/>
                <a:ea typeface="The Seasons"/>
                <a:cs typeface="The Seasons"/>
                <a:sym typeface="The Seasons"/>
              </a:rPr>
              <a:t> LEA DX, NEWLINE</a:t>
            </a:r>
          </a:p>
          <a:p>
            <a:pPr algn="l">
              <a:lnSpc>
                <a:spcPts val="3220"/>
              </a:lnSpc>
            </a:pPr>
            <a:r>
              <a:rPr lang="en-US" sz="2300">
                <a:solidFill>
                  <a:srgbClr val="000000"/>
                </a:solidFill>
                <a:latin typeface="The Seasons"/>
                <a:ea typeface="The Seasons"/>
                <a:cs typeface="The Seasons"/>
                <a:sym typeface="The Seasons"/>
              </a:rPr>
              <a:t> MOV AH, 09H</a:t>
            </a:r>
          </a:p>
          <a:p>
            <a:pPr algn="l">
              <a:lnSpc>
                <a:spcPts val="3220"/>
              </a:lnSpc>
            </a:pPr>
            <a:r>
              <a:rPr lang="en-US" sz="2300">
                <a:solidFill>
                  <a:srgbClr val="000000"/>
                </a:solidFill>
                <a:latin typeface="The Seasons"/>
                <a:ea typeface="The Seasons"/>
                <a:cs typeface="The Seasons"/>
                <a:sym typeface="The Seasons"/>
              </a:rPr>
              <a:t> INT 21H</a:t>
            </a:r>
          </a:p>
          <a:p>
            <a:pPr algn="l">
              <a:lnSpc>
                <a:spcPts val="3220"/>
              </a:lnSpc>
            </a:pPr>
            <a:endParaRPr lang="en-US" sz="2300">
              <a:solidFill>
                <a:srgbClr val="000000"/>
              </a:solidFill>
              <a:latin typeface="The Seasons"/>
              <a:ea typeface="The Seasons"/>
              <a:cs typeface="The Seasons"/>
              <a:sym typeface="The Seasons"/>
            </a:endParaRPr>
          </a:p>
          <a:p>
            <a:pPr algn="l">
              <a:lnSpc>
                <a:spcPts val="3220"/>
              </a:lnSpc>
            </a:pPr>
            <a:r>
              <a:rPr lang="en-US" sz="2300">
                <a:solidFill>
                  <a:srgbClr val="000000"/>
                </a:solidFill>
                <a:latin typeface="The Seasons"/>
                <a:ea typeface="The Seasons"/>
                <a:cs typeface="The Seasons"/>
                <a:sym typeface="The Seasons"/>
              </a:rPr>
              <a:t> MOV AH, 4CH</a:t>
            </a:r>
          </a:p>
          <a:p>
            <a:pPr algn="l">
              <a:lnSpc>
                <a:spcPts val="3220"/>
              </a:lnSpc>
            </a:pPr>
            <a:r>
              <a:rPr lang="en-US" sz="2300">
                <a:solidFill>
                  <a:srgbClr val="000000"/>
                </a:solidFill>
                <a:latin typeface="The Seasons"/>
                <a:ea typeface="The Seasons"/>
                <a:cs typeface="The Seasons"/>
                <a:sym typeface="The Seasons"/>
              </a:rPr>
              <a:t> INT 21H</a:t>
            </a:r>
          </a:p>
          <a:p>
            <a:pPr algn="l">
              <a:lnSpc>
                <a:spcPts val="3220"/>
              </a:lnSpc>
            </a:pPr>
            <a:r>
              <a:rPr lang="en-US" sz="2300">
                <a:solidFill>
                  <a:srgbClr val="000000"/>
                </a:solidFill>
                <a:latin typeface="The Seasons"/>
                <a:ea typeface="The Seasons"/>
                <a:cs typeface="The Seasons"/>
                <a:sym typeface="The Seasons"/>
              </a:rPr>
              <a:t>MAIN ENDP</a:t>
            </a:r>
          </a:p>
          <a:p>
            <a:pPr algn="l">
              <a:lnSpc>
                <a:spcPts val="3220"/>
              </a:lnSpc>
            </a:pPr>
            <a:endParaRPr lang="en-US" sz="2300">
              <a:solidFill>
                <a:srgbClr val="000000"/>
              </a:solidFill>
              <a:latin typeface="The Seasons"/>
              <a:ea typeface="The Seasons"/>
              <a:cs typeface="The Seasons"/>
              <a:sym typeface="The Seasons"/>
            </a:endParaRPr>
          </a:p>
          <a:p>
            <a:pPr algn="l">
              <a:lnSpc>
                <a:spcPts val="3220"/>
              </a:lnSpc>
            </a:pPr>
            <a:r>
              <a:rPr lang="en-US" sz="2300">
                <a:solidFill>
                  <a:srgbClr val="000000"/>
                </a:solidFill>
                <a:latin typeface="The Seasons"/>
                <a:ea typeface="The Seasons"/>
                <a:cs typeface="The Seasons"/>
                <a:sym typeface="The Seasons"/>
              </a:rPr>
              <a:t>END MAIN</a:t>
            </a:r>
          </a:p>
          <a:p>
            <a:pPr algn="l">
              <a:lnSpc>
                <a:spcPts val="3220"/>
              </a:lnSpc>
            </a:pPr>
            <a:endParaRPr lang="en-US" sz="2300">
              <a:solidFill>
                <a:srgbClr val="000000"/>
              </a:solidFill>
              <a:latin typeface="The Seasons"/>
              <a:ea typeface="The Seasons"/>
              <a:cs typeface="The Seasons"/>
              <a:sym typeface="The Seasons"/>
            </a:endParaRPr>
          </a:p>
          <a:p>
            <a:pPr algn="ctr">
              <a:lnSpc>
                <a:spcPts val="3220"/>
              </a:lnSpc>
            </a:pPr>
            <a:endParaRPr lang="en-US" sz="2300">
              <a:solidFill>
                <a:srgbClr val="000000"/>
              </a:solidFill>
              <a:latin typeface="The Seasons"/>
              <a:ea typeface="The Seasons"/>
              <a:cs typeface="The Seasons"/>
              <a:sym typeface="The Seasons"/>
            </a:endParaRPr>
          </a:p>
          <a:p>
            <a:pPr algn="ctr">
              <a:lnSpc>
                <a:spcPts val="3220"/>
              </a:lnSpc>
              <a:spcBef>
                <a:spcPct val="0"/>
              </a:spcBef>
            </a:pPr>
            <a:endParaRPr lang="en-US" sz="2300">
              <a:solidFill>
                <a:srgbClr val="000000"/>
              </a:solidFill>
              <a:latin typeface="The Seasons"/>
              <a:ea typeface="The Seasons"/>
              <a:cs typeface="The Seasons"/>
              <a:sym typeface="The Seasons"/>
            </a:endParaRPr>
          </a:p>
        </p:txBody>
      </p:sp>
    </p:spTree>
  </p:cSld>
  <p:clrMapOvr>
    <a:masterClrMapping/>
  </p:clrMapOvr>
  <p:transition/>
  <p:timing/>
</p:sld>
</file>

<file path=ppt/slides/slide1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Freeform 2"/>
          <p:cNvSpPr/>
          <p:nvPr/>
        </p:nvSpPr>
        <p:spPr>
          <a:xfrm rot="9479494">
            <a:off x="-1261156" y="-3051836"/>
            <a:ext cx="20810311" cy="16390672"/>
          </a:xfrm>
          <a:custGeom>
            <a:rect l="l" t="t" r="r" b="b"/>
            <a:pathLst>
              <a:path w="20810311" h="16390673">
                <a:moveTo>
                  <a:pt x="16955331" y="16390672"/>
                </a:moveTo>
                <a:lnTo>
                  <a:pt x="0" y="9537373"/>
                </a:lnTo>
                <a:lnTo>
                  <a:pt x="3854981" y="0"/>
                </a:lnTo>
                <a:lnTo>
                  <a:pt x="20810312" y="6853299"/>
                </a:lnTo>
                <a:lnTo>
                  <a:pt x="16955331" y="16390672"/>
                </a:lnTo>
                <a:close/>
              </a:path>
            </a:pathLst>
          </a:custGeom>
          <a:blipFill>
            <a:blip r:embed="rId2"/>
            <a:stretch>
              <a:fillRect l="-33967" t="-57690" r="-52333"/>
            </a:stretch>
          </a:blipFill>
        </p:spPr>
        <p:txBody>
          <a:bodyPr/>
          <a:lstStyle/>
          <a:p/>
        </p:txBody>
      </p:sp>
      <p:sp>
        <p:nvSpPr>
          <p:cNvPr id="3" name="Freeform 3"/>
          <p:cNvSpPr/>
          <p:nvPr/>
        </p:nvSpPr>
        <p:spPr>
          <a:xfrm rot="5180509">
            <a:off x="-5964472" y="6533630"/>
            <a:ext cx="18967343" cy="8458523"/>
          </a:xfrm>
          <a:custGeom>
            <a:rect l="l" t="t" r="r" b="b"/>
            <a:pathLst>
              <a:path w="18967343" h="8458523">
                <a:moveTo>
                  <a:pt x="0" y="0"/>
                </a:moveTo>
                <a:lnTo>
                  <a:pt x="18967343" y="0"/>
                </a:lnTo>
                <a:lnTo>
                  <a:pt x="18967343" y="8458522"/>
                </a:lnTo>
                <a:lnTo>
                  <a:pt x="0" y="8458522"/>
                </a:lnTo>
                <a:lnTo>
                  <a:pt x="0" y="0"/>
                </a:lnTo>
                <a:close/>
              </a:path>
            </a:pathLst>
          </a:custGeom>
          <a:blipFill>
            <a:blip r:embed="rId3"/>
            <a:stretch>
              <a:fillRect l="-22218" r="-22218"/>
            </a:stretch>
          </a:blipFill>
        </p:spPr>
        <p:txBody>
          <a:bodyPr/>
          <a:lstStyle/>
          <a:p/>
        </p:txBody>
      </p:sp>
      <p:sp>
        <p:nvSpPr>
          <p:cNvPr id="4" name="Freeform 4"/>
          <p:cNvSpPr/>
          <p:nvPr/>
        </p:nvSpPr>
        <p:spPr>
          <a:xfrm rot="3574958" flipH="1" flipV="1">
            <a:off x="5189907" y="-2802044"/>
            <a:ext cx="18967343" cy="8458523"/>
          </a:xfrm>
          <a:custGeom>
            <a:rect l="l" t="t" r="r" b="b"/>
            <a:pathLst>
              <a:path w="18967343" h="8458523">
                <a:moveTo>
                  <a:pt x="18967344" y="8458522"/>
                </a:moveTo>
                <a:lnTo>
                  <a:pt x="0" y="8458522"/>
                </a:lnTo>
                <a:lnTo>
                  <a:pt x="0" y="0"/>
                </a:lnTo>
                <a:lnTo>
                  <a:pt x="18967344" y="0"/>
                </a:lnTo>
                <a:lnTo>
                  <a:pt x="18967344" y="8458522"/>
                </a:lnTo>
                <a:close/>
              </a:path>
            </a:pathLst>
          </a:custGeom>
          <a:blipFill>
            <a:blip r:embed="rId3"/>
            <a:stretch>
              <a:fillRect l="-22218" r="-22218"/>
            </a:stretch>
          </a:blipFill>
        </p:spPr>
        <p:txBody>
          <a:bodyPr/>
          <a:lstStyle/>
          <a:p/>
        </p:txBody>
      </p:sp>
      <p:sp>
        <p:nvSpPr>
          <p:cNvPr id="5" name="Freeform 5"/>
          <p:cNvSpPr/>
          <p:nvPr/>
        </p:nvSpPr>
        <p:spPr>
          <a:xfrm rot="2310155">
            <a:off x="8977726" y="302520"/>
            <a:ext cx="1273719" cy="2249394"/>
          </a:xfrm>
          <a:custGeom>
            <a:rect l="l" t="t" r="r" b="b"/>
            <a:pathLst>
              <a:path w="1273719" h="2249394">
                <a:moveTo>
                  <a:pt x="0" y="0"/>
                </a:moveTo>
                <a:lnTo>
                  <a:pt x="1273719" y="0"/>
                </a:lnTo>
                <a:lnTo>
                  <a:pt x="1273719" y="2249394"/>
                </a:lnTo>
                <a:lnTo>
                  <a:pt x="0" y="2249394"/>
                </a:lnTo>
                <a:lnTo>
                  <a:pt x="0" y="0"/>
                </a:lnTo>
                <a:close/>
              </a:path>
            </a:pathLst>
          </a:custGeom>
          <a:blipFill>
            <a:blip r:embed="rId4"/>
            <a:stretch>
              <a:fillRect/>
            </a:stretch>
          </a:blipFill>
          <a:ln cap="sq">
            <a:noFill/>
            <a:prstDash val="solid"/>
            <a:miter/>
          </a:ln>
        </p:spPr>
        <p:txBody>
          <a:bodyPr/>
          <a:lstStyle/>
          <a:p/>
        </p:txBody>
      </p:sp>
      <p:sp>
        <p:nvSpPr>
          <p:cNvPr id="6" name="Freeform 6"/>
          <p:cNvSpPr/>
          <p:nvPr/>
        </p:nvSpPr>
        <p:spPr>
          <a:xfrm rot="-2805735">
            <a:off x="-8200446" y="-4081701"/>
            <a:ext cx="11211325" cy="8464551"/>
          </a:xfrm>
          <a:custGeom>
            <a:rect l="l" t="t" r="r" b="b"/>
            <a:pathLst>
              <a:path w="11211325" h="8464551">
                <a:moveTo>
                  <a:pt x="0" y="0"/>
                </a:moveTo>
                <a:lnTo>
                  <a:pt x="11211325" y="0"/>
                </a:lnTo>
                <a:lnTo>
                  <a:pt x="11211325" y="8464551"/>
                </a:lnTo>
                <a:lnTo>
                  <a:pt x="0" y="8464551"/>
                </a:lnTo>
                <a:lnTo>
                  <a:pt x="0" y="0"/>
                </a:lnTo>
                <a:close/>
              </a:path>
            </a:pathLst>
          </a:custGeom>
          <a:blipFill>
            <a:blip r:embed="rId5"/>
            <a:stretch>
              <a:fillRect/>
            </a:stretch>
          </a:blipFill>
        </p:spPr>
        <p:txBody>
          <a:bodyPr/>
          <a:lstStyle/>
          <a:p/>
        </p:txBody>
      </p:sp>
      <p:sp>
        <p:nvSpPr>
          <p:cNvPr id="7" name="Freeform 7"/>
          <p:cNvSpPr/>
          <p:nvPr/>
        </p:nvSpPr>
        <p:spPr>
          <a:xfrm>
            <a:off x="1196527" y="1390646"/>
            <a:ext cx="15302677" cy="7867654"/>
          </a:xfrm>
          <a:custGeom>
            <a:rect l="l" t="t" r="r" b="b"/>
            <a:pathLst>
              <a:path w="15302676" h="7867654">
                <a:moveTo>
                  <a:pt x="0" y="0"/>
                </a:moveTo>
                <a:lnTo>
                  <a:pt x="15302677" y="0"/>
                </a:lnTo>
                <a:lnTo>
                  <a:pt x="15302677" y="7867654"/>
                </a:lnTo>
                <a:lnTo>
                  <a:pt x="0" y="7867654"/>
                </a:lnTo>
                <a:lnTo>
                  <a:pt x="0" y="0"/>
                </a:lnTo>
                <a:close/>
              </a:path>
            </a:pathLst>
          </a:custGeom>
          <a:blipFill>
            <a:blip r:embed="rId5"/>
            <a:stretch>
              <a:fillRect t="-23424" b="-23424"/>
            </a:stretch>
          </a:blipFill>
        </p:spPr>
        <p:txBody>
          <a:bodyPr/>
          <a:lstStyle/>
          <a:p/>
        </p:txBody>
      </p:sp>
      <p:sp>
        <p:nvSpPr>
          <p:cNvPr id="8" name="Freeform 8"/>
          <p:cNvSpPr/>
          <p:nvPr/>
        </p:nvSpPr>
        <p:spPr>
          <a:xfrm rot="7636581">
            <a:off x="15117159" y="6054725"/>
            <a:ext cx="11211325" cy="8464551"/>
          </a:xfrm>
          <a:custGeom>
            <a:rect l="l" t="t" r="r" b="b"/>
            <a:pathLst>
              <a:path w="11211325" h="8464551">
                <a:moveTo>
                  <a:pt x="0" y="0"/>
                </a:moveTo>
                <a:lnTo>
                  <a:pt x="11211325" y="0"/>
                </a:lnTo>
                <a:lnTo>
                  <a:pt x="11211325" y="8464550"/>
                </a:lnTo>
                <a:lnTo>
                  <a:pt x="0" y="8464550"/>
                </a:lnTo>
                <a:lnTo>
                  <a:pt x="0" y="0"/>
                </a:lnTo>
                <a:close/>
              </a:path>
            </a:pathLst>
          </a:custGeom>
          <a:blipFill>
            <a:blip r:embed="rId5"/>
            <a:stretch>
              <a:fillRect/>
            </a:stretch>
          </a:blipFill>
        </p:spPr>
        <p:txBody>
          <a:bodyPr/>
          <a:lstStyle/>
          <a:p/>
        </p:txBody>
      </p:sp>
      <p:sp>
        <p:nvSpPr>
          <p:cNvPr id="9" name="Freeform 9"/>
          <p:cNvSpPr/>
          <p:nvPr/>
        </p:nvSpPr>
        <p:spPr>
          <a:xfrm>
            <a:off x="2123027" y="1651453"/>
            <a:ext cx="13083904" cy="7343341"/>
          </a:xfrm>
          <a:custGeom>
            <a:rect l="l" t="t" r="r" b="b"/>
            <a:pathLst>
              <a:path w="13083904" h="7343340">
                <a:moveTo>
                  <a:pt x="0" y="0"/>
                </a:moveTo>
                <a:lnTo>
                  <a:pt x="13083904" y="0"/>
                </a:lnTo>
                <a:lnTo>
                  <a:pt x="13083904" y="7343341"/>
                </a:lnTo>
                <a:lnTo>
                  <a:pt x="0" y="7343341"/>
                </a:lnTo>
                <a:lnTo>
                  <a:pt x="0" y="0"/>
                </a:lnTo>
                <a:close/>
              </a:path>
            </a:pathLst>
          </a:custGeom>
          <a:blipFill>
            <a:blip r:embed="rId6"/>
            <a:stretch>
              <a:fillRect/>
            </a:stretch>
          </a:blipFill>
        </p:spPr>
        <p:txBody>
          <a:bodyPr/>
          <a:lstStyle/>
          <a:p/>
        </p:txBody>
      </p:sp>
    </p:spTree>
  </p:cSld>
  <p:clrMapOvr>
    <a:masterClrMapping/>
  </p:clrMapOvr>
  <p:transition/>
  <p:timing/>
</p:sld>
</file>

<file path=ppt/slides/slide1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Freeform 2"/>
          <p:cNvSpPr/>
          <p:nvPr/>
        </p:nvSpPr>
        <p:spPr>
          <a:xfrm rot="9479494">
            <a:off x="-1261156" y="-3051836"/>
            <a:ext cx="20810311" cy="16390672"/>
          </a:xfrm>
          <a:custGeom>
            <a:rect l="l" t="t" r="r" b="b"/>
            <a:pathLst>
              <a:path w="20810311" h="16390673">
                <a:moveTo>
                  <a:pt x="16955331" y="16390672"/>
                </a:moveTo>
                <a:lnTo>
                  <a:pt x="0" y="9537373"/>
                </a:lnTo>
                <a:lnTo>
                  <a:pt x="3854981" y="0"/>
                </a:lnTo>
                <a:lnTo>
                  <a:pt x="20810312" y="6853299"/>
                </a:lnTo>
                <a:lnTo>
                  <a:pt x="16955331" y="16390672"/>
                </a:lnTo>
                <a:close/>
              </a:path>
            </a:pathLst>
          </a:custGeom>
          <a:blipFill>
            <a:blip r:embed="rId2"/>
            <a:stretch>
              <a:fillRect l="-33967" t="-57690" r="-52333"/>
            </a:stretch>
          </a:blipFill>
        </p:spPr>
        <p:txBody>
          <a:bodyPr/>
          <a:lstStyle/>
          <a:p/>
        </p:txBody>
      </p:sp>
      <p:sp>
        <p:nvSpPr>
          <p:cNvPr id="3" name="Freeform 3"/>
          <p:cNvSpPr/>
          <p:nvPr/>
        </p:nvSpPr>
        <p:spPr>
          <a:xfrm rot="5180509">
            <a:off x="-5964472" y="6533630"/>
            <a:ext cx="18967343" cy="8458523"/>
          </a:xfrm>
          <a:custGeom>
            <a:rect l="l" t="t" r="r" b="b"/>
            <a:pathLst>
              <a:path w="18967343" h="8458523">
                <a:moveTo>
                  <a:pt x="0" y="0"/>
                </a:moveTo>
                <a:lnTo>
                  <a:pt x="18967343" y="0"/>
                </a:lnTo>
                <a:lnTo>
                  <a:pt x="18967343" y="8458522"/>
                </a:lnTo>
                <a:lnTo>
                  <a:pt x="0" y="8458522"/>
                </a:lnTo>
                <a:lnTo>
                  <a:pt x="0" y="0"/>
                </a:lnTo>
                <a:close/>
              </a:path>
            </a:pathLst>
          </a:custGeom>
          <a:blipFill>
            <a:blip r:embed="rId3"/>
            <a:stretch>
              <a:fillRect l="-22218" r="-22218"/>
            </a:stretch>
          </a:blipFill>
        </p:spPr>
        <p:txBody>
          <a:bodyPr/>
          <a:lstStyle/>
          <a:p/>
        </p:txBody>
      </p:sp>
      <p:sp>
        <p:nvSpPr>
          <p:cNvPr id="4" name="Freeform 4"/>
          <p:cNvSpPr/>
          <p:nvPr/>
        </p:nvSpPr>
        <p:spPr>
          <a:xfrm rot="3574958" flipH="1" flipV="1">
            <a:off x="5189907" y="-2802044"/>
            <a:ext cx="18967343" cy="8458523"/>
          </a:xfrm>
          <a:custGeom>
            <a:rect l="l" t="t" r="r" b="b"/>
            <a:pathLst>
              <a:path w="18967343" h="8458523">
                <a:moveTo>
                  <a:pt x="18967344" y="8458522"/>
                </a:moveTo>
                <a:lnTo>
                  <a:pt x="0" y="8458522"/>
                </a:lnTo>
                <a:lnTo>
                  <a:pt x="0" y="0"/>
                </a:lnTo>
                <a:lnTo>
                  <a:pt x="18967344" y="0"/>
                </a:lnTo>
                <a:lnTo>
                  <a:pt x="18967344" y="8458522"/>
                </a:lnTo>
                <a:close/>
              </a:path>
            </a:pathLst>
          </a:custGeom>
          <a:blipFill>
            <a:blip r:embed="rId3"/>
            <a:stretch>
              <a:fillRect l="-22218" r="-22218"/>
            </a:stretch>
          </a:blipFill>
        </p:spPr>
        <p:txBody>
          <a:bodyPr/>
          <a:lstStyle/>
          <a:p/>
        </p:txBody>
      </p:sp>
      <p:sp>
        <p:nvSpPr>
          <p:cNvPr id="5" name="Freeform 5"/>
          <p:cNvSpPr/>
          <p:nvPr/>
        </p:nvSpPr>
        <p:spPr>
          <a:xfrm rot="2310155">
            <a:off x="8977726" y="302520"/>
            <a:ext cx="1273719" cy="2249394"/>
          </a:xfrm>
          <a:custGeom>
            <a:rect l="l" t="t" r="r" b="b"/>
            <a:pathLst>
              <a:path w="1273719" h="2249394">
                <a:moveTo>
                  <a:pt x="0" y="0"/>
                </a:moveTo>
                <a:lnTo>
                  <a:pt x="1273719" y="0"/>
                </a:lnTo>
                <a:lnTo>
                  <a:pt x="1273719" y="2249394"/>
                </a:lnTo>
                <a:lnTo>
                  <a:pt x="0" y="2249394"/>
                </a:lnTo>
                <a:lnTo>
                  <a:pt x="0" y="0"/>
                </a:lnTo>
                <a:close/>
              </a:path>
            </a:pathLst>
          </a:custGeom>
          <a:blipFill>
            <a:blip r:embed="rId4"/>
            <a:stretch>
              <a:fillRect/>
            </a:stretch>
          </a:blipFill>
          <a:ln cap="sq">
            <a:noFill/>
            <a:prstDash val="solid"/>
            <a:miter/>
          </a:ln>
        </p:spPr>
        <p:txBody>
          <a:bodyPr/>
          <a:lstStyle/>
          <a:p/>
        </p:txBody>
      </p:sp>
      <p:sp>
        <p:nvSpPr>
          <p:cNvPr id="6" name="Freeform 6"/>
          <p:cNvSpPr/>
          <p:nvPr/>
        </p:nvSpPr>
        <p:spPr>
          <a:xfrm rot="-2805735">
            <a:off x="-8200446" y="-4081701"/>
            <a:ext cx="11211325" cy="8464551"/>
          </a:xfrm>
          <a:custGeom>
            <a:rect l="l" t="t" r="r" b="b"/>
            <a:pathLst>
              <a:path w="11211325" h="8464551">
                <a:moveTo>
                  <a:pt x="0" y="0"/>
                </a:moveTo>
                <a:lnTo>
                  <a:pt x="11211325" y="0"/>
                </a:lnTo>
                <a:lnTo>
                  <a:pt x="11211325" y="8464551"/>
                </a:lnTo>
                <a:lnTo>
                  <a:pt x="0" y="8464551"/>
                </a:lnTo>
                <a:lnTo>
                  <a:pt x="0" y="0"/>
                </a:lnTo>
                <a:close/>
              </a:path>
            </a:pathLst>
          </a:custGeom>
          <a:blipFill>
            <a:blip r:embed="rId5"/>
            <a:stretch>
              <a:fillRect/>
            </a:stretch>
          </a:blipFill>
        </p:spPr>
        <p:txBody>
          <a:bodyPr/>
          <a:lstStyle/>
          <a:p/>
        </p:txBody>
      </p:sp>
      <p:sp>
        <p:nvSpPr>
          <p:cNvPr id="7" name="Freeform 7"/>
          <p:cNvSpPr/>
          <p:nvPr/>
        </p:nvSpPr>
        <p:spPr>
          <a:xfrm>
            <a:off x="1196527" y="1390646"/>
            <a:ext cx="15302677" cy="7867654"/>
          </a:xfrm>
          <a:custGeom>
            <a:rect l="l" t="t" r="r" b="b"/>
            <a:pathLst>
              <a:path w="15302676" h="7867654">
                <a:moveTo>
                  <a:pt x="0" y="0"/>
                </a:moveTo>
                <a:lnTo>
                  <a:pt x="15302677" y="0"/>
                </a:lnTo>
                <a:lnTo>
                  <a:pt x="15302677" y="7867654"/>
                </a:lnTo>
                <a:lnTo>
                  <a:pt x="0" y="7867654"/>
                </a:lnTo>
                <a:lnTo>
                  <a:pt x="0" y="0"/>
                </a:lnTo>
                <a:close/>
              </a:path>
            </a:pathLst>
          </a:custGeom>
          <a:blipFill>
            <a:blip r:embed="rId5"/>
            <a:stretch>
              <a:fillRect t="-23424" b="-23424"/>
            </a:stretch>
          </a:blipFill>
        </p:spPr>
        <p:txBody>
          <a:bodyPr/>
          <a:lstStyle/>
          <a:p/>
        </p:txBody>
      </p:sp>
      <p:sp>
        <p:nvSpPr>
          <p:cNvPr id="8" name="Freeform 8"/>
          <p:cNvSpPr/>
          <p:nvPr/>
        </p:nvSpPr>
        <p:spPr>
          <a:xfrm rot="7636581">
            <a:off x="15117159" y="6054725"/>
            <a:ext cx="11211325" cy="8464551"/>
          </a:xfrm>
          <a:custGeom>
            <a:rect l="l" t="t" r="r" b="b"/>
            <a:pathLst>
              <a:path w="11211325" h="8464551">
                <a:moveTo>
                  <a:pt x="0" y="0"/>
                </a:moveTo>
                <a:lnTo>
                  <a:pt x="11211325" y="0"/>
                </a:lnTo>
                <a:lnTo>
                  <a:pt x="11211325" y="8464550"/>
                </a:lnTo>
                <a:lnTo>
                  <a:pt x="0" y="8464550"/>
                </a:lnTo>
                <a:lnTo>
                  <a:pt x="0" y="0"/>
                </a:lnTo>
                <a:close/>
              </a:path>
            </a:pathLst>
          </a:custGeom>
          <a:blipFill>
            <a:blip r:embed="rId5"/>
            <a:stretch>
              <a:fillRect/>
            </a:stretch>
          </a:blipFill>
        </p:spPr>
        <p:txBody>
          <a:bodyPr/>
          <a:lstStyle/>
          <a:p/>
        </p:txBody>
      </p:sp>
      <p:sp>
        <p:nvSpPr>
          <p:cNvPr id="9" name="Freeform 9"/>
          <p:cNvSpPr/>
          <p:nvPr/>
        </p:nvSpPr>
        <p:spPr>
          <a:xfrm>
            <a:off x="2489792" y="1748057"/>
            <a:ext cx="12716146" cy="7152832"/>
          </a:xfrm>
          <a:custGeom>
            <a:rect l="l" t="t" r="r" b="b"/>
            <a:pathLst>
              <a:path w="12716146" h="7152831">
                <a:moveTo>
                  <a:pt x="0" y="0"/>
                </a:moveTo>
                <a:lnTo>
                  <a:pt x="12716146" y="0"/>
                </a:lnTo>
                <a:lnTo>
                  <a:pt x="12716146" y="7152832"/>
                </a:lnTo>
                <a:lnTo>
                  <a:pt x="0" y="7152832"/>
                </a:lnTo>
                <a:lnTo>
                  <a:pt x="0" y="0"/>
                </a:lnTo>
                <a:close/>
              </a:path>
            </a:pathLst>
          </a:custGeom>
          <a:blipFill>
            <a:blip r:embed="rId6"/>
            <a:stretch>
              <a:fillRect/>
            </a:stretch>
          </a:blipFill>
        </p:spPr>
        <p:txBody>
          <a:bodyPr/>
          <a:lstStyle/>
          <a:p/>
        </p:txBody>
      </p:sp>
    </p:spTree>
  </p:cSld>
  <p:clrMapOvr>
    <a:masterClrMapping/>
  </p:clrMapOvr>
  <p:transition/>
  <p:timing/>
</p:sld>
</file>

<file path=ppt/slides/slide1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Freeform 2"/>
          <p:cNvSpPr/>
          <p:nvPr/>
        </p:nvSpPr>
        <p:spPr>
          <a:xfrm rot="9479494">
            <a:off x="-1261156" y="-3051836"/>
            <a:ext cx="20810311" cy="16390672"/>
          </a:xfrm>
          <a:custGeom>
            <a:rect l="l" t="t" r="r" b="b"/>
            <a:pathLst>
              <a:path w="20810311" h="16390673">
                <a:moveTo>
                  <a:pt x="16955331" y="16390672"/>
                </a:moveTo>
                <a:lnTo>
                  <a:pt x="0" y="9537373"/>
                </a:lnTo>
                <a:lnTo>
                  <a:pt x="3854981" y="0"/>
                </a:lnTo>
                <a:lnTo>
                  <a:pt x="20810312" y="6853299"/>
                </a:lnTo>
                <a:lnTo>
                  <a:pt x="16955331" y="16390672"/>
                </a:lnTo>
                <a:close/>
              </a:path>
            </a:pathLst>
          </a:custGeom>
          <a:blipFill>
            <a:blip r:embed="rId2"/>
            <a:stretch>
              <a:fillRect l="-33967" t="-57690" r="-52333"/>
            </a:stretch>
          </a:blipFill>
        </p:spPr>
        <p:txBody>
          <a:bodyPr/>
          <a:lstStyle/>
          <a:p/>
        </p:txBody>
      </p:sp>
      <p:sp>
        <p:nvSpPr>
          <p:cNvPr id="3" name="Freeform 3"/>
          <p:cNvSpPr/>
          <p:nvPr/>
        </p:nvSpPr>
        <p:spPr>
          <a:xfrm rot="5180509">
            <a:off x="-5964472" y="6533630"/>
            <a:ext cx="18967343" cy="8458523"/>
          </a:xfrm>
          <a:custGeom>
            <a:rect l="l" t="t" r="r" b="b"/>
            <a:pathLst>
              <a:path w="18967343" h="8458523">
                <a:moveTo>
                  <a:pt x="0" y="0"/>
                </a:moveTo>
                <a:lnTo>
                  <a:pt x="18967343" y="0"/>
                </a:lnTo>
                <a:lnTo>
                  <a:pt x="18967343" y="8458522"/>
                </a:lnTo>
                <a:lnTo>
                  <a:pt x="0" y="8458522"/>
                </a:lnTo>
                <a:lnTo>
                  <a:pt x="0" y="0"/>
                </a:lnTo>
                <a:close/>
              </a:path>
            </a:pathLst>
          </a:custGeom>
          <a:blipFill>
            <a:blip r:embed="rId3"/>
            <a:stretch>
              <a:fillRect l="-22218" r="-22218"/>
            </a:stretch>
          </a:blipFill>
        </p:spPr>
        <p:txBody>
          <a:bodyPr/>
          <a:lstStyle/>
          <a:p/>
        </p:txBody>
      </p:sp>
      <p:sp>
        <p:nvSpPr>
          <p:cNvPr id="4" name="Freeform 4"/>
          <p:cNvSpPr/>
          <p:nvPr/>
        </p:nvSpPr>
        <p:spPr>
          <a:xfrm rot="3574958" flipH="1" flipV="1">
            <a:off x="5189907" y="-2802044"/>
            <a:ext cx="18967343" cy="8458523"/>
          </a:xfrm>
          <a:custGeom>
            <a:rect l="l" t="t" r="r" b="b"/>
            <a:pathLst>
              <a:path w="18967343" h="8458523">
                <a:moveTo>
                  <a:pt x="18967344" y="8458522"/>
                </a:moveTo>
                <a:lnTo>
                  <a:pt x="0" y="8458522"/>
                </a:lnTo>
                <a:lnTo>
                  <a:pt x="0" y="0"/>
                </a:lnTo>
                <a:lnTo>
                  <a:pt x="18967344" y="0"/>
                </a:lnTo>
                <a:lnTo>
                  <a:pt x="18967344" y="8458522"/>
                </a:lnTo>
                <a:close/>
              </a:path>
            </a:pathLst>
          </a:custGeom>
          <a:blipFill>
            <a:blip r:embed="rId3"/>
            <a:stretch>
              <a:fillRect l="-22218" r="-22218"/>
            </a:stretch>
          </a:blipFill>
        </p:spPr>
        <p:txBody>
          <a:bodyPr/>
          <a:lstStyle/>
          <a:p/>
        </p:txBody>
      </p:sp>
      <p:sp>
        <p:nvSpPr>
          <p:cNvPr id="5" name="Freeform 5"/>
          <p:cNvSpPr/>
          <p:nvPr/>
        </p:nvSpPr>
        <p:spPr>
          <a:xfrm rot="2310155">
            <a:off x="8977726" y="302520"/>
            <a:ext cx="1273719" cy="2249394"/>
          </a:xfrm>
          <a:custGeom>
            <a:rect l="l" t="t" r="r" b="b"/>
            <a:pathLst>
              <a:path w="1273719" h="2249394">
                <a:moveTo>
                  <a:pt x="0" y="0"/>
                </a:moveTo>
                <a:lnTo>
                  <a:pt x="1273719" y="0"/>
                </a:lnTo>
                <a:lnTo>
                  <a:pt x="1273719" y="2249394"/>
                </a:lnTo>
                <a:lnTo>
                  <a:pt x="0" y="2249394"/>
                </a:lnTo>
                <a:lnTo>
                  <a:pt x="0" y="0"/>
                </a:lnTo>
                <a:close/>
              </a:path>
            </a:pathLst>
          </a:custGeom>
          <a:blipFill>
            <a:blip r:embed="rId4"/>
            <a:stretch>
              <a:fillRect/>
            </a:stretch>
          </a:blipFill>
          <a:ln cap="sq">
            <a:noFill/>
            <a:prstDash val="solid"/>
            <a:miter/>
          </a:ln>
        </p:spPr>
        <p:txBody>
          <a:bodyPr/>
          <a:lstStyle/>
          <a:p/>
        </p:txBody>
      </p:sp>
      <p:sp>
        <p:nvSpPr>
          <p:cNvPr id="6" name="Freeform 6"/>
          <p:cNvSpPr/>
          <p:nvPr/>
        </p:nvSpPr>
        <p:spPr>
          <a:xfrm rot="-2805735">
            <a:off x="-8200446" y="-4081701"/>
            <a:ext cx="11211325" cy="8464551"/>
          </a:xfrm>
          <a:custGeom>
            <a:rect l="l" t="t" r="r" b="b"/>
            <a:pathLst>
              <a:path w="11211325" h="8464551">
                <a:moveTo>
                  <a:pt x="0" y="0"/>
                </a:moveTo>
                <a:lnTo>
                  <a:pt x="11211325" y="0"/>
                </a:lnTo>
                <a:lnTo>
                  <a:pt x="11211325" y="8464551"/>
                </a:lnTo>
                <a:lnTo>
                  <a:pt x="0" y="8464551"/>
                </a:lnTo>
                <a:lnTo>
                  <a:pt x="0" y="0"/>
                </a:lnTo>
                <a:close/>
              </a:path>
            </a:pathLst>
          </a:custGeom>
          <a:blipFill>
            <a:blip r:embed="rId5"/>
            <a:stretch>
              <a:fillRect/>
            </a:stretch>
          </a:blipFill>
        </p:spPr>
        <p:txBody>
          <a:bodyPr/>
          <a:lstStyle/>
          <a:p/>
        </p:txBody>
      </p:sp>
      <p:sp>
        <p:nvSpPr>
          <p:cNvPr id="7" name="Freeform 7"/>
          <p:cNvSpPr/>
          <p:nvPr/>
        </p:nvSpPr>
        <p:spPr>
          <a:xfrm>
            <a:off x="1196527" y="1390646"/>
            <a:ext cx="15302677" cy="7867654"/>
          </a:xfrm>
          <a:custGeom>
            <a:rect l="l" t="t" r="r" b="b"/>
            <a:pathLst>
              <a:path w="15302676" h="7867654">
                <a:moveTo>
                  <a:pt x="0" y="0"/>
                </a:moveTo>
                <a:lnTo>
                  <a:pt x="15302677" y="0"/>
                </a:lnTo>
                <a:lnTo>
                  <a:pt x="15302677" y="7867654"/>
                </a:lnTo>
                <a:lnTo>
                  <a:pt x="0" y="7867654"/>
                </a:lnTo>
                <a:lnTo>
                  <a:pt x="0" y="0"/>
                </a:lnTo>
                <a:close/>
              </a:path>
            </a:pathLst>
          </a:custGeom>
          <a:blipFill>
            <a:blip r:embed="rId5"/>
            <a:stretch>
              <a:fillRect t="-23424" b="-23424"/>
            </a:stretch>
          </a:blipFill>
        </p:spPr>
        <p:txBody>
          <a:bodyPr/>
          <a:lstStyle/>
          <a:p/>
        </p:txBody>
      </p:sp>
      <p:sp>
        <p:nvSpPr>
          <p:cNvPr id="8" name="Freeform 8"/>
          <p:cNvSpPr/>
          <p:nvPr/>
        </p:nvSpPr>
        <p:spPr>
          <a:xfrm rot="7636581">
            <a:off x="15117159" y="6054725"/>
            <a:ext cx="11211325" cy="8464551"/>
          </a:xfrm>
          <a:custGeom>
            <a:rect l="l" t="t" r="r" b="b"/>
            <a:pathLst>
              <a:path w="11211325" h="8464551">
                <a:moveTo>
                  <a:pt x="0" y="0"/>
                </a:moveTo>
                <a:lnTo>
                  <a:pt x="11211325" y="0"/>
                </a:lnTo>
                <a:lnTo>
                  <a:pt x="11211325" y="8464550"/>
                </a:lnTo>
                <a:lnTo>
                  <a:pt x="0" y="8464550"/>
                </a:lnTo>
                <a:lnTo>
                  <a:pt x="0" y="0"/>
                </a:lnTo>
                <a:close/>
              </a:path>
            </a:pathLst>
          </a:custGeom>
          <a:blipFill>
            <a:blip r:embed="rId5"/>
            <a:stretch>
              <a:fillRect/>
            </a:stretch>
          </a:blipFill>
        </p:spPr>
        <p:txBody>
          <a:bodyPr/>
          <a:lstStyle/>
          <a:p/>
        </p:txBody>
      </p:sp>
      <p:sp>
        <p:nvSpPr>
          <p:cNvPr id="9" name="Freeform 9"/>
          <p:cNvSpPr/>
          <p:nvPr/>
        </p:nvSpPr>
        <p:spPr>
          <a:xfrm>
            <a:off x="2489792" y="1748057"/>
            <a:ext cx="12716146" cy="7152832"/>
          </a:xfrm>
          <a:custGeom>
            <a:rect l="l" t="t" r="r" b="b"/>
            <a:pathLst>
              <a:path w="12716146" h="7152831">
                <a:moveTo>
                  <a:pt x="0" y="0"/>
                </a:moveTo>
                <a:lnTo>
                  <a:pt x="12716146" y="0"/>
                </a:lnTo>
                <a:lnTo>
                  <a:pt x="12716146" y="7152832"/>
                </a:lnTo>
                <a:lnTo>
                  <a:pt x="0" y="7152832"/>
                </a:lnTo>
                <a:lnTo>
                  <a:pt x="0" y="0"/>
                </a:lnTo>
                <a:close/>
              </a:path>
            </a:pathLst>
          </a:custGeom>
          <a:blipFill>
            <a:blip r:embed="rId6"/>
            <a:stretch>
              <a:fillRect/>
            </a:stretch>
          </a:blipFill>
        </p:spPr>
        <p:txBody>
          <a:bodyPr/>
          <a:lstStyle/>
          <a:p/>
        </p:txBody>
      </p:sp>
    </p:spTree>
  </p:cSld>
  <p:clrMapOvr>
    <a:masterClrMapping/>
  </p:clrMapOvr>
  <p:transition/>
  <p:timing/>
</p:sld>
</file>

<file path=ppt/slides/slide1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Freeform 2"/>
          <p:cNvSpPr/>
          <p:nvPr/>
        </p:nvSpPr>
        <p:spPr>
          <a:xfrm rot="9479494">
            <a:off x="-1261156" y="-3051836"/>
            <a:ext cx="20810311" cy="16390672"/>
          </a:xfrm>
          <a:custGeom>
            <a:rect l="l" t="t" r="r" b="b"/>
            <a:pathLst>
              <a:path w="20810311" h="16390673">
                <a:moveTo>
                  <a:pt x="16955331" y="16390672"/>
                </a:moveTo>
                <a:lnTo>
                  <a:pt x="0" y="9537373"/>
                </a:lnTo>
                <a:lnTo>
                  <a:pt x="3854981" y="0"/>
                </a:lnTo>
                <a:lnTo>
                  <a:pt x="20810312" y="6853299"/>
                </a:lnTo>
                <a:lnTo>
                  <a:pt x="16955331" y="16390672"/>
                </a:lnTo>
                <a:close/>
              </a:path>
            </a:pathLst>
          </a:custGeom>
          <a:blipFill>
            <a:blip r:embed="rId2"/>
            <a:stretch>
              <a:fillRect l="-33967" t="-57690" r="-52333"/>
            </a:stretch>
          </a:blipFill>
        </p:spPr>
        <p:txBody>
          <a:bodyPr/>
          <a:lstStyle/>
          <a:p/>
        </p:txBody>
      </p:sp>
      <p:sp>
        <p:nvSpPr>
          <p:cNvPr id="3" name="Freeform 3"/>
          <p:cNvSpPr/>
          <p:nvPr/>
        </p:nvSpPr>
        <p:spPr>
          <a:xfrm rot="-5013322">
            <a:off x="-7621579" y="911225"/>
            <a:ext cx="11211325" cy="8464551"/>
          </a:xfrm>
          <a:custGeom>
            <a:rect l="l" t="t" r="r" b="b"/>
            <a:pathLst>
              <a:path w="11211325" h="8464551">
                <a:moveTo>
                  <a:pt x="0" y="0"/>
                </a:moveTo>
                <a:lnTo>
                  <a:pt x="11211325" y="0"/>
                </a:lnTo>
                <a:lnTo>
                  <a:pt x="11211325" y="8464550"/>
                </a:lnTo>
                <a:lnTo>
                  <a:pt x="0" y="8464550"/>
                </a:lnTo>
                <a:lnTo>
                  <a:pt x="0" y="0"/>
                </a:lnTo>
                <a:close/>
              </a:path>
            </a:pathLst>
          </a:custGeom>
          <a:blipFill>
            <a:blip r:embed="rId3"/>
            <a:stretch>
              <a:fillRect/>
            </a:stretch>
          </a:blipFill>
        </p:spPr>
        <p:txBody>
          <a:bodyPr/>
          <a:lstStyle/>
          <a:p/>
        </p:txBody>
      </p:sp>
      <p:sp>
        <p:nvSpPr>
          <p:cNvPr id="4" name="Freeform 4"/>
          <p:cNvSpPr/>
          <p:nvPr/>
        </p:nvSpPr>
        <p:spPr>
          <a:xfrm rot="-5013322" flipH="1" flipV="1">
            <a:off x="14698255" y="911225"/>
            <a:ext cx="11211325" cy="8464551"/>
          </a:xfrm>
          <a:custGeom>
            <a:rect l="l" t="t" r="r" b="b"/>
            <a:pathLst>
              <a:path w="11211325" h="8464551">
                <a:moveTo>
                  <a:pt x="11211325" y="8464550"/>
                </a:moveTo>
                <a:lnTo>
                  <a:pt x="0" y="8464550"/>
                </a:lnTo>
                <a:lnTo>
                  <a:pt x="0" y="0"/>
                </a:lnTo>
                <a:lnTo>
                  <a:pt x="11211325" y="0"/>
                </a:lnTo>
                <a:lnTo>
                  <a:pt x="11211325" y="8464550"/>
                </a:lnTo>
                <a:close/>
              </a:path>
            </a:pathLst>
          </a:custGeom>
          <a:blipFill>
            <a:blip r:embed="rId3"/>
            <a:stretch>
              <a:fillRect/>
            </a:stretch>
          </a:blipFill>
        </p:spPr>
        <p:txBody>
          <a:bodyPr/>
          <a:lstStyle/>
          <a:p/>
        </p:txBody>
      </p:sp>
      <p:sp>
        <p:nvSpPr>
          <p:cNvPr id="5" name="Freeform 5"/>
          <p:cNvSpPr/>
          <p:nvPr/>
        </p:nvSpPr>
        <p:spPr>
          <a:xfrm rot="5259839">
            <a:off x="8137028" y="-2601628"/>
            <a:ext cx="1821751" cy="7636537"/>
          </a:xfrm>
          <a:custGeom>
            <a:rect l="l" t="t" r="r" b="b"/>
            <a:pathLst>
              <a:path w="1821751" h="7636536">
                <a:moveTo>
                  <a:pt x="0" y="0"/>
                </a:moveTo>
                <a:lnTo>
                  <a:pt x="1821751" y="0"/>
                </a:lnTo>
                <a:lnTo>
                  <a:pt x="1821751" y="7636537"/>
                </a:lnTo>
                <a:lnTo>
                  <a:pt x="0" y="7636537"/>
                </a:lnTo>
                <a:lnTo>
                  <a:pt x="0" y="0"/>
                </a:lnTo>
                <a:close/>
              </a:path>
            </a:pathLst>
          </a:custGeom>
          <a:blipFill>
            <a:blip r:embed="rId4"/>
            <a:stretch>
              <a:fillRect l="-9695" r="-43584"/>
            </a:stretch>
          </a:blipFill>
        </p:spPr>
        <p:txBody>
          <a:bodyPr/>
          <a:lstStyle/>
          <a:p/>
        </p:txBody>
      </p:sp>
      <p:sp>
        <p:nvSpPr>
          <p:cNvPr id="6" name="Freeform 6"/>
          <p:cNvSpPr/>
          <p:nvPr/>
        </p:nvSpPr>
        <p:spPr>
          <a:xfrm>
            <a:off x="-679343" y="3047102"/>
            <a:ext cx="18967343" cy="9553910"/>
          </a:xfrm>
          <a:custGeom>
            <a:rect l="l" t="t" r="r" b="b"/>
            <a:pathLst>
              <a:path w="18967343" h="9553910">
                <a:moveTo>
                  <a:pt x="0" y="0"/>
                </a:moveTo>
                <a:lnTo>
                  <a:pt x="18967343" y="0"/>
                </a:lnTo>
                <a:lnTo>
                  <a:pt x="18967343" y="9553910"/>
                </a:lnTo>
                <a:lnTo>
                  <a:pt x="0" y="9553910"/>
                </a:lnTo>
                <a:lnTo>
                  <a:pt x="0" y="0"/>
                </a:lnTo>
                <a:close/>
              </a:path>
            </a:pathLst>
          </a:custGeom>
          <a:blipFill>
            <a:blip r:embed="rId5"/>
            <a:stretch>
              <a:fillRect l="-31571" r="-31571"/>
            </a:stretch>
          </a:blipFill>
        </p:spPr>
        <p:txBody>
          <a:bodyPr/>
          <a:lstStyle/>
          <a:p/>
        </p:txBody>
      </p:sp>
      <p:sp>
        <p:nvSpPr>
          <p:cNvPr id="7" name="Freeform 7"/>
          <p:cNvSpPr/>
          <p:nvPr/>
        </p:nvSpPr>
        <p:spPr>
          <a:xfrm>
            <a:off x="2818810" y="2672299"/>
            <a:ext cx="12399569" cy="6974758"/>
          </a:xfrm>
          <a:custGeom>
            <a:rect l="l" t="t" r="r" b="b"/>
            <a:pathLst>
              <a:path w="12399569" h="6974758">
                <a:moveTo>
                  <a:pt x="0" y="0"/>
                </a:moveTo>
                <a:lnTo>
                  <a:pt x="12399569" y="0"/>
                </a:lnTo>
                <a:lnTo>
                  <a:pt x="12399569" y="6974758"/>
                </a:lnTo>
                <a:lnTo>
                  <a:pt x="0" y="6974758"/>
                </a:lnTo>
                <a:lnTo>
                  <a:pt x="0" y="0"/>
                </a:lnTo>
                <a:close/>
              </a:path>
            </a:pathLst>
          </a:custGeom>
          <a:blipFill>
            <a:blip r:embed="rId6"/>
            <a:stretch>
              <a:fillRect/>
            </a:stretch>
          </a:blipFill>
        </p:spPr>
        <p:txBody>
          <a:bodyPr/>
          <a:lstStyle/>
          <a:p/>
        </p:txBody>
      </p:sp>
      <p:sp>
        <p:nvSpPr>
          <p:cNvPr id="8" name="TextBox 8"/>
          <p:cNvSpPr txBox="1"/>
          <p:nvPr/>
        </p:nvSpPr>
        <p:spPr>
          <a:xfrm>
            <a:off x="4779587" y="347348"/>
            <a:ext cx="8120539" cy="1538561"/>
          </a:xfrm>
          <a:prstGeom prst="rect">
            <a:avLst/>
          </a:prstGeom>
        </p:spPr>
        <p:txBody>
          <a:bodyPr lIns="0" tIns="0" rIns="0" bIns="0" rtlCol="0" anchor="t">
            <a:spAutoFit/>
          </a:bodyPr>
          <a:lstStyle/>
          <a:p>
            <a:pPr algn="ctr">
              <a:lnSpc>
                <a:spcPts val="12319"/>
              </a:lnSpc>
              <a:spcBef>
                <a:spcPct val="0"/>
              </a:spcBef>
            </a:pPr>
            <a:r>
              <a:rPr lang="en-US" sz="8799">
                <a:solidFill>
                  <a:srgbClr val="000000"/>
                </a:solidFill>
                <a:latin typeface="TC Milo"/>
                <a:ea typeface="TC Milo"/>
                <a:cs typeface="TC Milo"/>
                <a:sym typeface="TC Milo"/>
              </a:rPr>
              <a:t>TAMPILAN PROGRAM</a:t>
            </a:r>
          </a:p>
        </p:txBody>
      </p:sp>
    </p:spTree>
  </p:cSld>
  <p:clrMapOvr>
    <a:masterClrMapping/>
  </p:clrMapOvr>
  <p:transition/>
  <p:timing/>
</p:sld>
</file>

<file path=ppt/slides/slide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10287000"/>
          </a:xfrm>
          <a:custGeom>
            <a:rect l="l" t="t" r="r" b="b"/>
            <a:pathLst>
              <a:path w="18288000" h="10287000">
                <a:moveTo>
                  <a:pt x="0" y="0"/>
                </a:moveTo>
                <a:lnTo>
                  <a:pt x="18288000" y="0"/>
                </a:lnTo>
                <a:lnTo>
                  <a:pt x="18288000" y="10287000"/>
                </a:lnTo>
                <a:lnTo>
                  <a:pt x="0" y="10287000"/>
                </a:lnTo>
                <a:lnTo>
                  <a:pt x="0" y="0"/>
                </a:lnTo>
                <a:close/>
              </a:path>
            </a:pathLst>
          </a:custGeom>
          <a:blipFill>
            <a:blip r:embed="rId2"/>
            <a:stretch>
              <a:fillRect t="-217434" r="-5568" b="-168461"/>
            </a:stretch>
          </a:blipFill>
        </p:spPr>
        <p:txBody>
          <a:bodyPr/>
          <a:lstStyle/>
          <a:p/>
        </p:txBody>
      </p:sp>
      <p:sp>
        <p:nvSpPr>
          <p:cNvPr id="3" name="Freeform 3"/>
          <p:cNvSpPr/>
          <p:nvPr/>
        </p:nvSpPr>
        <p:spPr>
          <a:xfrm>
            <a:off x="-690973" y="-226450"/>
            <a:ext cx="4006652" cy="11284828"/>
          </a:xfrm>
          <a:custGeom>
            <a:rect l="l" t="t" r="r" b="b"/>
            <a:pathLst>
              <a:path w="4006652" h="11284828">
                <a:moveTo>
                  <a:pt x="0" y="0"/>
                </a:moveTo>
                <a:lnTo>
                  <a:pt x="4006652" y="0"/>
                </a:lnTo>
                <a:lnTo>
                  <a:pt x="4006652" y="11284828"/>
                </a:lnTo>
                <a:lnTo>
                  <a:pt x="0" y="11284828"/>
                </a:lnTo>
                <a:lnTo>
                  <a:pt x="0" y="0"/>
                </a:lnTo>
                <a:close/>
              </a:path>
            </a:pathLst>
          </a:custGeom>
          <a:blipFill>
            <a:blip r:embed="rId3"/>
            <a:stretch>
              <a:fillRect l="-178636" b="-18301"/>
            </a:stretch>
          </a:blipFill>
        </p:spPr>
        <p:txBody>
          <a:bodyPr/>
          <a:lstStyle/>
          <a:p/>
        </p:txBody>
      </p:sp>
      <p:sp>
        <p:nvSpPr>
          <p:cNvPr id="4" name="Freeform 4"/>
          <p:cNvSpPr/>
          <p:nvPr/>
        </p:nvSpPr>
        <p:spPr>
          <a:xfrm rot="-10800000">
            <a:off x="14850401" y="-419729"/>
            <a:ext cx="3979438" cy="10900800"/>
          </a:xfrm>
          <a:custGeom>
            <a:rect l="l" t="t" r="r" b="b"/>
            <a:pathLst>
              <a:path w="3979438" h="10900800">
                <a:moveTo>
                  <a:pt x="0" y="0"/>
                </a:moveTo>
                <a:lnTo>
                  <a:pt x="3979437" y="0"/>
                </a:lnTo>
                <a:lnTo>
                  <a:pt x="3979437" y="10900800"/>
                </a:lnTo>
                <a:lnTo>
                  <a:pt x="0" y="10900800"/>
                </a:lnTo>
                <a:lnTo>
                  <a:pt x="0" y="0"/>
                </a:lnTo>
                <a:close/>
              </a:path>
            </a:pathLst>
          </a:custGeom>
          <a:blipFill>
            <a:blip r:embed="rId3"/>
            <a:stretch>
              <a:fillRect l="-180542" r="0" b="-22468"/>
            </a:stretch>
          </a:blipFill>
        </p:spPr>
        <p:txBody>
          <a:bodyPr/>
          <a:lstStyle/>
          <a:p/>
        </p:txBody>
      </p:sp>
      <p:sp>
        <p:nvSpPr>
          <p:cNvPr id="5" name="Freeform 5"/>
          <p:cNvSpPr/>
          <p:nvPr/>
        </p:nvSpPr>
        <p:spPr>
          <a:xfrm rot="-5013322">
            <a:off x="-7215104" y="671187"/>
            <a:ext cx="10900132" cy="8229600"/>
          </a:xfrm>
          <a:custGeom>
            <a:rect l="l" t="t" r="r" b="b"/>
            <a:pathLst>
              <a:path w="10900132" h="8229600">
                <a:moveTo>
                  <a:pt x="0" y="0"/>
                </a:moveTo>
                <a:lnTo>
                  <a:pt x="10900132" y="0"/>
                </a:lnTo>
                <a:lnTo>
                  <a:pt x="10900132" y="8229600"/>
                </a:lnTo>
                <a:lnTo>
                  <a:pt x="0" y="8229600"/>
                </a:lnTo>
                <a:lnTo>
                  <a:pt x="0" y="0"/>
                </a:lnTo>
                <a:close/>
              </a:path>
            </a:pathLst>
          </a:custGeom>
          <a:blipFill>
            <a:blip r:embed="rId4"/>
            <a:stretch>
              <a:fillRect/>
            </a:stretch>
          </a:blipFill>
        </p:spPr>
        <p:txBody>
          <a:bodyPr/>
          <a:lstStyle/>
          <a:p/>
        </p:txBody>
      </p:sp>
      <p:sp>
        <p:nvSpPr>
          <p:cNvPr id="6" name="Freeform 6"/>
          <p:cNvSpPr/>
          <p:nvPr/>
        </p:nvSpPr>
        <p:spPr>
          <a:xfrm rot="5786677">
            <a:off x="14756919" y="1066095"/>
            <a:ext cx="10900132" cy="8229600"/>
          </a:xfrm>
          <a:custGeom>
            <a:rect l="l" t="t" r="r" b="b"/>
            <a:pathLst>
              <a:path w="10900132" h="8229600">
                <a:moveTo>
                  <a:pt x="0" y="0"/>
                </a:moveTo>
                <a:lnTo>
                  <a:pt x="10900133" y="0"/>
                </a:lnTo>
                <a:lnTo>
                  <a:pt x="10900133" y="8229600"/>
                </a:lnTo>
                <a:lnTo>
                  <a:pt x="0" y="8229600"/>
                </a:lnTo>
                <a:lnTo>
                  <a:pt x="0" y="0"/>
                </a:lnTo>
                <a:close/>
              </a:path>
            </a:pathLst>
          </a:custGeom>
          <a:blipFill>
            <a:blip r:embed="rId4"/>
            <a:stretch>
              <a:fillRect/>
            </a:stretch>
          </a:blipFill>
        </p:spPr>
        <p:txBody>
          <a:bodyPr/>
          <a:lstStyle/>
          <a:p/>
        </p:txBody>
      </p:sp>
      <p:sp>
        <p:nvSpPr>
          <p:cNvPr id="7" name="Freeform 7"/>
          <p:cNvSpPr/>
          <p:nvPr/>
        </p:nvSpPr>
        <p:spPr>
          <a:xfrm flipV="1">
            <a:off x="1701762" y="1192462"/>
            <a:ext cx="716890" cy="7596187"/>
          </a:xfrm>
          <a:custGeom>
            <a:rect l="l" t="t" r="r" b="b"/>
            <a:pathLst>
              <a:path w="716890" h="7596187">
                <a:moveTo>
                  <a:pt x="0" y="7596187"/>
                </a:moveTo>
                <a:lnTo>
                  <a:pt x="716890" y="7596187"/>
                </a:lnTo>
                <a:lnTo>
                  <a:pt x="716890" y="0"/>
                </a:lnTo>
                <a:lnTo>
                  <a:pt x="0" y="0"/>
                </a:lnTo>
                <a:lnTo>
                  <a:pt x="0" y="7596187"/>
                </a:lnTo>
                <a:close/>
              </a:path>
            </a:pathLst>
          </a:custGeom>
          <a:blipFill>
            <a:blip r:embed="rId5"/>
            <a:stretch>
              <a:fillRect/>
            </a:stretch>
          </a:blipFill>
        </p:spPr>
        <p:txBody>
          <a:bodyPr/>
          <a:lstStyle/>
          <a:p/>
        </p:txBody>
      </p:sp>
      <p:sp>
        <p:nvSpPr>
          <p:cNvPr id="8" name="Freeform 8"/>
          <p:cNvSpPr/>
          <p:nvPr/>
        </p:nvSpPr>
        <p:spPr>
          <a:xfrm rot="-10800000" flipV="1">
            <a:off x="16047630" y="1670863"/>
            <a:ext cx="716890" cy="7596187"/>
          </a:xfrm>
          <a:custGeom>
            <a:rect l="l" t="t" r="r" b="b"/>
            <a:pathLst>
              <a:path w="716890" h="7596187">
                <a:moveTo>
                  <a:pt x="0" y="7596187"/>
                </a:moveTo>
                <a:lnTo>
                  <a:pt x="716890" y="7596187"/>
                </a:lnTo>
                <a:lnTo>
                  <a:pt x="716890" y="0"/>
                </a:lnTo>
                <a:lnTo>
                  <a:pt x="0" y="0"/>
                </a:lnTo>
                <a:lnTo>
                  <a:pt x="0" y="7596187"/>
                </a:lnTo>
                <a:close/>
              </a:path>
            </a:pathLst>
          </a:custGeom>
          <a:blipFill>
            <a:blip r:embed="rId5"/>
            <a:stretch>
              <a:fillRect/>
            </a:stretch>
          </a:blipFill>
        </p:spPr>
        <p:txBody>
          <a:bodyPr/>
          <a:lstStyle/>
          <a:p/>
        </p:txBody>
      </p:sp>
      <p:sp>
        <p:nvSpPr>
          <p:cNvPr id="9" name="Freeform 9"/>
          <p:cNvSpPr/>
          <p:nvPr/>
        </p:nvSpPr>
        <p:spPr>
          <a:xfrm rot="-5623892">
            <a:off x="4553621" y="2452681"/>
            <a:ext cx="931150" cy="1648052"/>
          </a:xfrm>
          <a:custGeom>
            <a:rect l="l" t="t" r="r" b="b"/>
            <a:pathLst>
              <a:path w="931150" h="1648051">
                <a:moveTo>
                  <a:pt x="0" y="0"/>
                </a:moveTo>
                <a:lnTo>
                  <a:pt x="931150" y="0"/>
                </a:lnTo>
                <a:lnTo>
                  <a:pt x="931150" y="1648053"/>
                </a:lnTo>
                <a:lnTo>
                  <a:pt x="0" y="1648053"/>
                </a:lnTo>
                <a:lnTo>
                  <a:pt x="0" y="0"/>
                </a:lnTo>
                <a:close/>
              </a:path>
            </a:pathLst>
          </a:custGeom>
          <a:blipFill>
            <a:blip r:embed="rId6"/>
            <a:stretch>
              <a:fillRect/>
            </a:stretch>
          </a:blipFill>
        </p:spPr>
        <p:txBody>
          <a:bodyPr/>
          <a:lstStyle/>
          <a:p/>
        </p:txBody>
      </p:sp>
      <p:sp>
        <p:nvSpPr>
          <p:cNvPr id="10" name="Freeform 10"/>
          <p:cNvSpPr/>
          <p:nvPr/>
        </p:nvSpPr>
        <p:spPr>
          <a:xfrm rot="5078235">
            <a:off x="7959485" y="5578393"/>
            <a:ext cx="1070495" cy="2864200"/>
          </a:xfrm>
          <a:custGeom>
            <a:rect l="l" t="t" r="r" b="b"/>
            <a:pathLst>
              <a:path w="1070495" h="2864200">
                <a:moveTo>
                  <a:pt x="0" y="0"/>
                </a:moveTo>
                <a:lnTo>
                  <a:pt x="1070495" y="0"/>
                </a:lnTo>
                <a:lnTo>
                  <a:pt x="1070495" y="2864200"/>
                </a:lnTo>
                <a:lnTo>
                  <a:pt x="0" y="2864200"/>
                </a:lnTo>
                <a:lnTo>
                  <a:pt x="0" y="0"/>
                </a:lnTo>
                <a:close/>
              </a:path>
            </a:pathLst>
          </a:custGeom>
          <a:blipFill>
            <a:blip r:embed="rId7"/>
            <a:stretch>
              <a:fillRect/>
            </a:stretch>
          </a:blipFill>
        </p:spPr>
        <p:txBody>
          <a:bodyPr/>
          <a:lstStyle/>
          <a:p/>
        </p:txBody>
      </p:sp>
      <p:sp>
        <p:nvSpPr>
          <p:cNvPr id="11" name="Freeform 11"/>
          <p:cNvSpPr/>
          <p:nvPr/>
        </p:nvSpPr>
        <p:spPr>
          <a:xfrm rot="5078235">
            <a:off x="12033389" y="5761337"/>
            <a:ext cx="1002387" cy="2591600"/>
          </a:xfrm>
          <a:custGeom>
            <a:rect l="l" t="t" r="r" b="b"/>
            <a:pathLst>
              <a:path w="1002387" h="2591600">
                <a:moveTo>
                  <a:pt x="0" y="0"/>
                </a:moveTo>
                <a:lnTo>
                  <a:pt x="1002386" y="0"/>
                </a:lnTo>
                <a:lnTo>
                  <a:pt x="1002386" y="2591600"/>
                </a:lnTo>
                <a:lnTo>
                  <a:pt x="0" y="2591600"/>
                </a:lnTo>
                <a:lnTo>
                  <a:pt x="0" y="0"/>
                </a:lnTo>
                <a:close/>
              </a:path>
            </a:pathLst>
          </a:custGeom>
          <a:blipFill>
            <a:blip r:embed="rId7"/>
            <a:stretch>
              <a:fillRect l="-66879" t="-72698"/>
            </a:stretch>
          </a:blipFill>
        </p:spPr>
        <p:txBody>
          <a:bodyPr/>
          <a:lstStyle/>
          <a:p/>
        </p:txBody>
      </p:sp>
      <p:sp>
        <p:nvSpPr>
          <p:cNvPr id="12" name="Freeform 12"/>
          <p:cNvSpPr/>
          <p:nvPr/>
        </p:nvSpPr>
        <p:spPr>
          <a:xfrm>
            <a:off x="3115384" y="1247068"/>
            <a:ext cx="12057232" cy="7867654"/>
          </a:xfrm>
          <a:custGeom>
            <a:rect l="l" t="t" r="r" b="b"/>
            <a:pathLst>
              <a:path w="12057232" h="7867654">
                <a:moveTo>
                  <a:pt x="0" y="0"/>
                </a:moveTo>
                <a:lnTo>
                  <a:pt x="12057232" y="0"/>
                </a:lnTo>
                <a:lnTo>
                  <a:pt x="12057232" y="7867654"/>
                </a:lnTo>
                <a:lnTo>
                  <a:pt x="0" y="7867654"/>
                </a:lnTo>
                <a:lnTo>
                  <a:pt x="0" y="0"/>
                </a:lnTo>
                <a:close/>
              </a:path>
            </a:pathLst>
          </a:custGeom>
          <a:blipFill>
            <a:blip r:embed="rId4"/>
            <a:stretch>
              <a:fillRect t="-7852" b="-7852"/>
            </a:stretch>
          </a:blipFill>
        </p:spPr>
        <p:txBody>
          <a:bodyPr/>
          <a:lstStyle/>
          <a:p/>
        </p:txBody>
      </p:sp>
      <p:sp>
        <p:nvSpPr>
          <p:cNvPr id="13" name="TextBox 13"/>
          <p:cNvSpPr txBox="1"/>
          <p:nvPr/>
        </p:nvSpPr>
        <p:spPr>
          <a:xfrm>
            <a:off x="5786910" y="1578989"/>
            <a:ext cx="6868129" cy="850205"/>
          </a:xfrm>
          <a:prstGeom prst="rect">
            <a:avLst/>
          </a:prstGeom>
        </p:spPr>
        <p:txBody>
          <a:bodyPr lIns="0" tIns="0" rIns="0" bIns="0" rtlCol="0" anchor="t">
            <a:spAutoFit/>
          </a:bodyPr>
          <a:lstStyle/>
          <a:p>
            <a:pPr algn="ctr">
              <a:lnSpc>
                <a:spcPts val="5930"/>
              </a:lnSpc>
            </a:pPr>
            <a:r>
              <a:rPr lang="en-US" sz="7145">
                <a:solidFill>
                  <a:srgbClr val="201E20"/>
                </a:solidFill>
                <a:latin typeface="TC Milo"/>
                <a:ea typeface="TC Milo"/>
                <a:cs typeface="TC Milo"/>
                <a:sym typeface="TC Milo"/>
              </a:rPr>
              <a:t>IDENTITAS PROJECT DSK</a:t>
            </a:r>
          </a:p>
        </p:txBody>
      </p:sp>
      <p:sp>
        <p:nvSpPr>
          <p:cNvPr id="14" name="TextBox 14"/>
          <p:cNvSpPr txBox="1"/>
          <p:nvPr/>
        </p:nvSpPr>
        <p:spPr>
          <a:xfrm>
            <a:off x="3627188" y="2743698"/>
            <a:ext cx="12108931" cy="4685303"/>
          </a:xfrm>
          <a:prstGeom prst="rect">
            <a:avLst/>
          </a:prstGeom>
        </p:spPr>
        <p:txBody>
          <a:bodyPr lIns="0" tIns="0" rIns="0" bIns="0" rtlCol="0" anchor="t">
            <a:spAutoFit/>
          </a:bodyPr>
          <a:lstStyle/>
          <a:p>
            <a:pPr algn="l">
              <a:lnSpc>
                <a:spcPts val="5322"/>
              </a:lnSpc>
            </a:pPr>
            <a:r>
              <a:rPr lang="en-US" sz="3801">
                <a:solidFill>
                  <a:srgbClr val="201E20"/>
                </a:solidFill>
                <a:latin typeface="Poppins"/>
                <a:ea typeface="Poppins"/>
                <a:cs typeface="Poppins"/>
                <a:sym typeface="Poppins"/>
              </a:rPr>
              <a:t>JUDUL PROGRAM   : INPUT DATA MAHASISWA</a:t>
            </a:r>
          </a:p>
          <a:p>
            <a:pPr algn="l">
              <a:lnSpc>
                <a:spcPts val="5322"/>
              </a:lnSpc>
            </a:pPr>
            <a:r>
              <a:rPr lang="en-US" sz="3801">
                <a:solidFill>
                  <a:srgbClr val="201E20"/>
                </a:solidFill>
                <a:latin typeface="Poppins"/>
                <a:ea typeface="Poppins"/>
                <a:cs typeface="Poppins"/>
                <a:sym typeface="Poppins"/>
              </a:rPr>
              <a:t>NAMA                       : SULTAN MU’AMMAL KHAIR</a:t>
            </a:r>
          </a:p>
          <a:p>
            <a:pPr algn="l">
              <a:lnSpc>
                <a:spcPts val="5322"/>
              </a:lnSpc>
            </a:pPr>
            <a:r>
              <a:rPr lang="en-US" sz="3801">
                <a:solidFill>
                  <a:srgbClr val="201E20"/>
                </a:solidFill>
                <a:latin typeface="Poppins"/>
                <a:ea typeface="Poppins"/>
                <a:cs typeface="Poppins"/>
                <a:sym typeface="Poppins"/>
              </a:rPr>
              <a:t>DOSEN PENGAMPU : ALI TARMUJI, S.T,M.Cs</a:t>
            </a:r>
          </a:p>
          <a:p>
            <a:pPr algn="l">
              <a:lnSpc>
                <a:spcPts val="5322"/>
              </a:lnSpc>
            </a:pPr>
            <a:r>
              <a:rPr lang="en-US" sz="3801">
                <a:solidFill>
                  <a:srgbClr val="201E20"/>
                </a:solidFill>
                <a:latin typeface="Poppins"/>
                <a:ea typeface="Poppins"/>
                <a:cs typeface="Poppins"/>
                <a:sym typeface="Poppins"/>
              </a:rPr>
              <a:t>mata kuliah           : DASAR SISTEM KOMPUTER</a:t>
            </a:r>
          </a:p>
          <a:p>
            <a:pPr algn="l">
              <a:lnSpc>
                <a:spcPts val="5322"/>
              </a:lnSpc>
            </a:pPr>
            <a:r>
              <a:rPr lang="en-US" sz="3801">
                <a:solidFill>
                  <a:srgbClr val="201E20"/>
                </a:solidFill>
                <a:latin typeface="Poppins"/>
                <a:ea typeface="Poppins"/>
                <a:cs typeface="Poppins"/>
                <a:sym typeface="Poppins"/>
              </a:rPr>
              <a:t>PROGRAM STUDI     : INFORMATIKA</a:t>
            </a:r>
          </a:p>
          <a:p>
            <a:pPr algn="l">
              <a:lnSpc>
                <a:spcPts val="5322"/>
              </a:lnSpc>
            </a:pPr>
            <a:r>
              <a:rPr lang="en-US" sz="3801">
                <a:solidFill>
                  <a:srgbClr val="201E20"/>
                </a:solidFill>
                <a:latin typeface="Poppins"/>
                <a:ea typeface="Poppins"/>
                <a:cs typeface="Poppins"/>
                <a:sym typeface="Poppins"/>
              </a:rPr>
              <a:t>FAKULTAS                 : TEKNOLOGI INDUSTRI</a:t>
            </a:r>
          </a:p>
          <a:p>
            <a:pPr algn="ctr">
              <a:lnSpc>
                <a:spcPts val="5322"/>
              </a:lnSpc>
              <a:spcBef>
                <a:spcPct val="0"/>
              </a:spcBef>
            </a:pPr>
            <a:endParaRPr lang="en-US" sz="3801">
              <a:solidFill>
                <a:srgbClr val="201E20"/>
              </a:solidFill>
              <a:latin typeface="Poppins"/>
              <a:ea typeface="Poppins"/>
              <a:cs typeface="Poppins"/>
              <a:sym typeface="Poppins"/>
            </a:endParaRPr>
          </a:p>
        </p:txBody>
      </p:sp>
    </p:spTree>
  </p:cSld>
  <p:clrMapOvr>
    <a:masterClrMapping/>
  </p:clrMapOvr>
  <p:transition/>
  <p:timing/>
</p:sld>
</file>

<file path=ppt/slides/slide2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Freeform 2"/>
          <p:cNvSpPr/>
          <p:nvPr/>
        </p:nvSpPr>
        <p:spPr>
          <a:xfrm rot="9479494">
            <a:off x="-1261156" y="-3051836"/>
            <a:ext cx="20810311" cy="16390672"/>
          </a:xfrm>
          <a:custGeom>
            <a:rect l="l" t="t" r="r" b="b"/>
            <a:pathLst>
              <a:path w="20810311" h="16390673">
                <a:moveTo>
                  <a:pt x="16955331" y="16390672"/>
                </a:moveTo>
                <a:lnTo>
                  <a:pt x="0" y="9537373"/>
                </a:lnTo>
                <a:lnTo>
                  <a:pt x="3854981" y="0"/>
                </a:lnTo>
                <a:lnTo>
                  <a:pt x="20810312" y="6853299"/>
                </a:lnTo>
                <a:lnTo>
                  <a:pt x="16955331" y="16390672"/>
                </a:lnTo>
                <a:close/>
              </a:path>
            </a:pathLst>
          </a:custGeom>
          <a:blipFill>
            <a:blip r:embed="rId2"/>
            <a:stretch>
              <a:fillRect l="-33967" t="-57690" r="-52333"/>
            </a:stretch>
          </a:blipFill>
        </p:spPr>
        <p:txBody>
          <a:bodyPr/>
          <a:lstStyle/>
          <a:p/>
        </p:txBody>
      </p:sp>
      <p:sp>
        <p:nvSpPr>
          <p:cNvPr id="3" name="Freeform 3"/>
          <p:cNvSpPr/>
          <p:nvPr/>
        </p:nvSpPr>
        <p:spPr>
          <a:xfrm rot="-5013322">
            <a:off x="-7621579" y="911225"/>
            <a:ext cx="11211325" cy="8464551"/>
          </a:xfrm>
          <a:custGeom>
            <a:rect l="l" t="t" r="r" b="b"/>
            <a:pathLst>
              <a:path w="11211325" h="8464551">
                <a:moveTo>
                  <a:pt x="0" y="0"/>
                </a:moveTo>
                <a:lnTo>
                  <a:pt x="11211325" y="0"/>
                </a:lnTo>
                <a:lnTo>
                  <a:pt x="11211325" y="8464550"/>
                </a:lnTo>
                <a:lnTo>
                  <a:pt x="0" y="8464550"/>
                </a:lnTo>
                <a:lnTo>
                  <a:pt x="0" y="0"/>
                </a:lnTo>
                <a:close/>
              </a:path>
            </a:pathLst>
          </a:custGeom>
          <a:blipFill>
            <a:blip r:embed="rId3"/>
            <a:stretch>
              <a:fillRect/>
            </a:stretch>
          </a:blipFill>
        </p:spPr>
        <p:txBody>
          <a:bodyPr/>
          <a:lstStyle/>
          <a:p/>
        </p:txBody>
      </p:sp>
      <p:sp>
        <p:nvSpPr>
          <p:cNvPr id="4" name="Freeform 4"/>
          <p:cNvSpPr/>
          <p:nvPr/>
        </p:nvSpPr>
        <p:spPr>
          <a:xfrm rot="-5013322" flipH="1" flipV="1">
            <a:off x="14698255" y="911225"/>
            <a:ext cx="11211325" cy="8464551"/>
          </a:xfrm>
          <a:custGeom>
            <a:rect l="l" t="t" r="r" b="b"/>
            <a:pathLst>
              <a:path w="11211325" h="8464551">
                <a:moveTo>
                  <a:pt x="11211325" y="8464550"/>
                </a:moveTo>
                <a:lnTo>
                  <a:pt x="0" y="8464550"/>
                </a:lnTo>
                <a:lnTo>
                  <a:pt x="0" y="0"/>
                </a:lnTo>
                <a:lnTo>
                  <a:pt x="11211325" y="0"/>
                </a:lnTo>
                <a:lnTo>
                  <a:pt x="11211325" y="8464550"/>
                </a:lnTo>
                <a:close/>
              </a:path>
            </a:pathLst>
          </a:custGeom>
          <a:blipFill>
            <a:blip r:embed="rId3"/>
            <a:stretch>
              <a:fillRect/>
            </a:stretch>
          </a:blipFill>
        </p:spPr>
        <p:txBody>
          <a:bodyPr/>
          <a:lstStyle/>
          <a:p/>
        </p:txBody>
      </p:sp>
      <p:sp>
        <p:nvSpPr>
          <p:cNvPr id="5" name="Freeform 5"/>
          <p:cNvSpPr/>
          <p:nvPr/>
        </p:nvSpPr>
        <p:spPr>
          <a:xfrm rot="5259839">
            <a:off x="8137028" y="-2601628"/>
            <a:ext cx="1821751" cy="7636537"/>
          </a:xfrm>
          <a:custGeom>
            <a:rect l="l" t="t" r="r" b="b"/>
            <a:pathLst>
              <a:path w="1821751" h="7636536">
                <a:moveTo>
                  <a:pt x="0" y="0"/>
                </a:moveTo>
                <a:lnTo>
                  <a:pt x="1821751" y="0"/>
                </a:lnTo>
                <a:lnTo>
                  <a:pt x="1821751" y="7636537"/>
                </a:lnTo>
                <a:lnTo>
                  <a:pt x="0" y="7636537"/>
                </a:lnTo>
                <a:lnTo>
                  <a:pt x="0" y="0"/>
                </a:lnTo>
                <a:close/>
              </a:path>
            </a:pathLst>
          </a:custGeom>
          <a:blipFill>
            <a:blip r:embed="rId4"/>
            <a:stretch>
              <a:fillRect l="-9695" r="-43584"/>
            </a:stretch>
          </a:blipFill>
        </p:spPr>
        <p:txBody>
          <a:bodyPr/>
          <a:lstStyle/>
          <a:p/>
        </p:txBody>
      </p:sp>
      <p:sp>
        <p:nvSpPr>
          <p:cNvPr id="6" name="Freeform 6"/>
          <p:cNvSpPr/>
          <p:nvPr/>
        </p:nvSpPr>
        <p:spPr>
          <a:xfrm>
            <a:off x="-679343" y="3047102"/>
            <a:ext cx="18967343" cy="9553910"/>
          </a:xfrm>
          <a:custGeom>
            <a:rect l="l" t="t" r="r" b="b"/>
            <a:pathLst>
              <a:path w="18967343" h="9553910">
                <a:moveTo>
                  <a:pt x="0" y="0"/>
                </a:moveTo>
                <a:lnTo>
                  <a:pt x="18967343" y="0"/>
                </a:lnTo>
                <a:lnTo>
                  <a:pt x="18967343" y="9553910"/>
                </a:lnTo>
                <a:lnTo>
                  <a:pt x="0" y="9553910"/>
                </a:lnTo>
                <a:lnTo>
                  <a:pt x="0" y="0"/>
                </a:lnTo>
                <a:close/>
              </a:path>
            </a:pathLst>
          </a:custGeom>
          <a:blipFill>
            <a:blip r:embed="rId5"/>
            <a:stretch>
              <a:fillRect l="-31571" r="-31571"/>
            </a:stretch>
          </a:blipFill>
        </p:spPr>
        <p:txBody>
          <a:bodyPr/>
          <a:lstStyle/>
          <a:p/>
        </p:txBody>
      </p:sp>
      <p:sp>
        <p:nvSpPr>
          <p:cNvPr id="7" name="Freeform 7"/>
          <p:cNvSpPr/>
          <p:nvPr/>
        </p:nvSpPr>
        <p:spPr>
          <a:xfrm>
            <a:off x="2924977" y="2689550"/>
            <a:ext cx="12418995" cy="6985685"/>
          </a:xfrm>
          <a:custGeom>
            <a:rect l="l" t="t" r="r" b="b"/>
            <a:pathLst>
              <a:path w="12418995" h="6985684">
                <a:moveTo>
                  <a:pt x="0" y="0"/>
                </a:moveTo>
                <a:lnTo>
                  <a:pt x="12418996" y="0"/>
                </a:lnTo>
                <a:lnTo>
                  <a:pt x="12418996" y="6985684"/>
                </a:lnTo>
                <a:lnTo>
                  <a:pt x="0" y="6985684"/>
                </a:lnTo>
                <a:lnTo>
                  <a:pt x="0" y="0"/>
                </a:lnTo>
                <a:close/>
              </a:path>
            </a:pathLst>
          </a:custGeom>
          <a:blipFill>
            <a:blip r:embed="rId6"/>
            <a:stretch>
              <a:fillRect/>
            </a:stretch>
          </a:blipFill>
        </p:spPr>
        <p:txBody>
          <a:bodyPr/>
          <a:lstStyle/>
          <a:p/>
        </p:txBody>
      </p:sp>
      <p:sp>
        <p:nvSpPr>
          <p:cNvPr id="8" name="TextBox 8"/>
          <p:cNvSpPr txBox="1"/>
          <p:nvPr/>
        </p:nvSpPr>
        <p:spPr>
          <a:xfrm>
            <a:off x="4779587" y="347348"/>
            <a:ext cx="8120539" cy="1538561"/>
          </a:xfrm>
          <a:prstGeom prst="rect">
            <a:avLst/>
          </a:prstGeom>
        </p:spPr>
        <p:txBody>
          <a:bodyPr lIns="0" tIns="0" rIns="0" bIns="0" rtlCol="0" anchor="t">
            <a:spAutoFit/>
          </a:bodyPr>
          <a:lstStyle/>
          <a:p>
            <a:pPr algn="ctr">
              <a:lnSpc>
                <a:spcPts val="12319"/>
              </a:lnSpc>
              <a:spcBef>
                <a:spcPct val="0"/>
              </a:spcBef>
            </a:pPr>
            <a:r>
              <a:rPr lang="en-US" sz="8799">
                <a:solidFill>
                  <a:srgbClr val="000000"/>
                </a:solidFill>
                <a:latin typeface="TC Milo"/>
                <a:ea typeface="TC Milo"/>
                <a:cs typeface="TC Milo"/>
                <a:sym typeface="TC Milo"/>
              </a:rPr>
              <a:t>OUTPUT PROGRAM</a:t>
            </a:r>
          </a:p>
        </p:txBody>
      </p:sp>
    </p:spTree>
  </p:cSld>
  <p:clrMapOvr>
    <a:masterClrMapping/>
  </p:clrMapOvr>
  <p:transition/>
  <p:timing/>
</p:sld>
</file>

<file path=ppt/slides/slide2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Freeform 2"/>
          <p:cNvSpPr/>
          <p:nvPr/>
        </p:nvSpPr>
        <p:spPr>
          <a:xfrm rot="9479494">
            <a:off x="-1261156" y="-3051836"/>
            <a:ext cx="20810311" cy="16390672"/>
          </a:xfrm>
          <a:custGeom>
            <a:rect l="l" t="t" r="r" b="b"/>
            <a:pathLst>
              <a:path w="20810311" h="16390673">
                <a:moveTo>
                  <a:pt x="16955331" y="16390672"/>
                </a:moveTo>
                <a:lnTo>
                  <a:pt x="0" y="9537373"/>
                </a:lnTo>
                <a:lnTo>
                  <a:pt x="3854981" y="0"/>
                </a:lnTo>
                <a:lnTo>
                  <a:pt x="20810312" y="6853299"/>
                </a:lnTo>
                <a:lnTo>
                  <a:pt x="16955331" y="16390672"/>
                </a:lnTo>
                <a:close/>
              </a:path>
            </a:pathLst>
          </a:custGeom>
          <a:blipFill>
            <a:blip r:embed="rId2"/>
            <a:stretch>
              <a:fillRect l="-33967" t="-57690" r="-52333"/>
            </a:stretch>
          </a:blipFill>
        </p:spPr>
        <p:txBody>
          <a:bodyPr/>
          <a:lstStyle/>
          <a:p/>
        </p:txBody>
      </p:sp>
      <p:sp>
        <p:nvSpPr>
          <p:cNvPr id="3" name="Freeform 3"/>
          <p:cNvSpPr/>
          <p:nvPr/>
        </p:nvSpPr>
        <p:spPr>
          <a:xfrm rot="-5013322">
            <a:off x="-7621579" y="911225"/>
            <a:ext cx="11211325" cy="8464551"/>
          </a:xfrm>
          <a:custGeom>
            <a:rect l="l" t="t" r="r" b="b"/>
            <a:pathLst>
              <a:path w="11211325" h="8464551">
                <a:moveTo>
                  <a:pt x="0" y="0"/>
                </a:moveTo>
                <a:lnTo>
                  <a:pt x="11211325" y="0"/>
                </a:lnTo>
                <a:lnTo>
                  <a:pt x="11211325" y="8464550"/>
                </a:lnTo>
                <a:lnTo>
                  <a:pt x="0" y="8464550"/>
                </a:lnTo>
                <a:lnTo>
                  <a:pt x="0" y="0"/>
                </a:lnTo>
                <a:close/>
              </a:path>
            </a:pathLst>
          </a:custGeom>
          <a:blipFill>
            <a:blip r:embed="rId3"/>
            <a:stretch>
              <a:fillRect/>
            </a:stretch>
          </a:blipFill>
        </p:spPr>
        <p:txBody>
          <a:bodyPr/>
          <a:lstStyle/>
          <a:p/>
        </p:txBody>
      </p:sp>
      <p:sp>
        <p:nvSpPr>
          <p:cNvPr id="4" name="Freeform 4"/>
          <p:cNvSpPr/>
          <p:nvPr/>
        </p:nvSpPr>
        <p:spPr>
          <a:xfrm rot="-5013322" flipH="1" flipV="1">
            <a:off x="14698255" y="911225"/>
            <a:ext cx="11211325" cy="8464551"/>
          </a:xfrm>
          <a:custGeom>
            <a:rect l="l" t="t" r="r" b="b"/>
            <a:pathLst>
              <a:path w="11211325" h="8464551">
                <a:moveTo>
                  <a:pt x="11211325" y="8464550"/>
                </a:moveTo>
                <a:lnTo>
                  <a:pt x="0" y="8464550"/>
                </a:lnTo>
                <a:lnTo>
                  <a:pt x="0" y="0"/>
                </a:lnTo>
                <a:lnTo>
                  <a:pt x="11211325" y="0"/>
                </a:lnTo>
                <a:lnTo>
                  <a:pt x="11211325" y="8464550"/>
                </a:lnTo>
                <a:close/>
              </a:path>
            </a:pathLst>
          </a:custGeom>
          <a:blipFill>
            <a:blip r:embed="rId3"/>
            <a:stretch>
              <a:fillRect/>
            </a:stretch>
          </a:blipFill>
        </p:spPr>
        <p:txBody>
          <a:bodyPr/>
          <a:lstStyle/>
          <a:p/>
        </p:txBody>
      </p:sp>
      <p:sp>
        <p:nvSpPr>
          <p:cNvPr id="5" name="Freeform 5"/>
          <p:cNvSpPr/>
          <p:nvPr/>
        </p:nvSpPr>
        <p:spPr>
          <a:xfrm rot="5259839">
            <a:off x="8463938" y="-6224893"/>
            <a:ext cx="2388324" cy="14496621"/>
          </a:xfrm>
          <a:custGeom>
            <a:rect l="l" t="t" r="r" b="b"/>
            <a:pathLst>
              <a:path w="2388324" h="14496620">
                <a:moveTo>
                  <a:pt x="0" y="0"/>
                </a:moveTo>
                <a:lnTo>
                  <a:pt x="2388325" y="0"/>
                </a:lnTo>
                <a:lnTo>
                  <a:pt x="2388325" y="14496619"/>
                </a:lnTo>
                <a:lnTo>
                  <a:pt x="0" y="14496619"/>
                </a:lnTo>
                <a:lnTo>
                  <a:pt x="0" y="0"/>
                </a:lnTo>
                <a:close/>
              </a:path>
            </a:pathLst>
          </a:custGeom>
          <a:blipFill>
            <a:blip r:embed="rId4"/>
            <a:stretch>
              <a:fillRect l="-22388" r="-99559"/>
            </a:stretch>
          </a:blipFill>
        </p:spPr>
        <p:txBody>
          <a:bodyPr/>
          <a:lstStyle/>
          <a:p/>
        </p:txBody>
      </p:sp>
      <p:sp>
        <p:nvSpPr>
          <p:cNvPr id="6" name="Freeform 6"/>
          <p:cNvSpPr/>
          <p:nvPr/>
        </p:nvSpPr>
        <p:spPr>
          <a:xfrm>
            <a:off x="-679343" y="3047102"/>
            <a:ext cx="18967343" cy="9553910"/>
          </a:xfrm>
          <a:custGeom>
            <a:rect l="l" t="t" r="r" b="b"/>
            <a:pathLst>
              <a:path w="18967343" h="9553910">
                <a:moveTo>
                  <a:pt x="0" y="0"/>
                </a:moveTo>
                <a:lnTo>
                  <a:pt x="18967343" y="0"/>
                </a:lnTo>
                <a:lnTo>
                  <a:pt x="18967343" y="9553910"/>
                </a:lnTo>
                <a:lnTo>
                  <a:pt x="0" y="9553910"/>
                </a:lnTo>
                <a:lnTo>
                  <a:pt x="0" y="0"/>
                </a:lnTo>
                <a:close/>
              </a:path>
            </a:pathLst>
          </a:custGeom>
          <a:blipFill>
            <a:blip r:embed="rId5"/>
            <a:stretch>
              <a:fillRect l="-31571" r="-31571"/>
            </a:stretch>
          </a:blipFill>
        </p:spPr>
        <p:txBody>
          <a:bodyPr/>
          <a:lstStyle/>
          <a:p/>
        </p:txBody>
      </p:sp>
      <p:sp>
        <p:nvSpPr>
          <p:cNvPr id="7" name="Freeform 7"/>
          <p:cNvSpPr/>
          <p:nvPr/>
        </p:nvSpPr>
        <p:spPr>
          <a:xfrm>
            <a:off x="2367141" y="2512025"/>
            <a:ext cx="13713853" cy="7050783"/>
          </a:xfrm>
          <a:custGeom>
            <a:rect l="l" t="t" r="r" b="b"/>
            <a:pathLst>
              <a:path w="13713853" h="7050783">
                <a:moveTo>
                  <a:pt x="0" y="0"/>
                </a:moveTo>
                <a:lnTo>
                  <a:pt x="13713852" y="0"/>
                </a:lnTo>
                <a:lnTo>
                  <a:pt x="13713852" y="7050783"/>
                </a:lnTo>
                <a:lnTo>
                  <a:pt x="0" y="7050783"/>
                </a:lnTo>
                <a:lnTo>
                  <a:pt x="0" y="0"/>
                </a:lnTo>
                <a:close/>
              </a:path>
            </a:pathLst>
          </a:custGeom>
          <a:blipFill>
            <a:blip r:embed="rId3"/>
            <a:stretch>
              <a:fillRect t="-23424" b="-23424"/>
            </a:stretch>
          </a:blipFill>
        </p:spPr>
        <p:txBody>
          <a:bodyPr/>
          <a:lstStyle/>
          <a:p/>
        </p:txBody>
      </p:sp>
      <p:sp>
        <p:nvSpPr>
          <p:cNvPr id="8" name="Freeform 8"/>
          <p:cNvSpPr/>
          <p:nvPr/>
        </p:nvSpPr>
        <p:spPr>
          <a:xfrm>
            <a:off x="2818810" y="2737635"/>
            <a:ext cx="12858571" cy="6573944"/>
          </a:xfrm>
          <a:custGeom>
            <a:rect l="l" t="t" r="r" b="b"/>
            <a:pathLst>
              <a:path w="12858571" h="6573944">
                <a:moveTo>
                  <a:pt x="0" y="0"/>
                </a:moveTo>
                <a:lnTo>
                  <a:pt x="12858571" y="0"/>
                </a:lnTo>
                <a:lnTo>
                  <a:pt x="12858571" y="6573944"/>
                </a:lnTo>
                <a:lnTo>
                  <a:pt x="0" y="6573944"/>
                </a:lnTo>
                <a:lnTo>
                  <a:pt x="0" y="0"/>
                </a:lnTo>
                <a:close/>
              </a:path>
            </a:pathLst>
          </a:custGeom>
          <a:blipFill>
            <a:blip r:embed="rId6"/>
            <a:stretch>
              <a:fillRect/>
            </a:stretch>
          </a:blipFill>
        </p:spPr>
        <p:txBody>
          <a:bodyPr/>
          <a:lstStyle/>
          <a:p/>
        </p:txBody>
      </p:sp>
      <p:sp>
        <p:nvSpPr>
          <p:cNvPr id="9" name="TextBox 9"/>
          <p:cNvSpPr txBox="1"/>
          <p:nvPr/>
        </p:nvSpPr>
        <p:spPr>
          <a:xfrm rot="-145150">
            <a:off x="2502074" y="149620"/>
            <a:ext cx="13275408" cy="1558313"/>
          </a:xfrm>
          <a:prstGeom prst="rect">
            <a:avLst/>
          </a:prstGeom>
        </p:spPr>
        <p:txBody>
          <a:bodyPr lIns="0" tIns="0" rIns="0" bIns="0" rtlCol="0" anchor="t">
            <a:spAutoFit/>
          </a:bodyPr>
          <a:lstStyle/>
          <a:p>
            <a:pPr algn="ctr">
              <a:lnSpc>
                <a:spcPts val="12501"/>
              </a:lnSpc>
              <a:spcBef>
                <a:spcPct val="0"/>
              </a:spcBef>
            </a:pPr>
            <a:r>
              <a:rPr lang="en-US" sz="8929">
                <a:solidFill>
                  <a:srgbClr val="000000"/>
                </a:solidFill>
                <a:latin typeface="TC Milo"/>
                <a:ea typeface="TC Milo"/>
                <a:cs typeface="TC Milo"/>
                <a:sym typeface="TC Milo"/>
              </a:rPr>
              <a:t>TAMPILKAN UNGGAH PROJEK DI GITHUB </a:t>
            </a:r>
          </a:p>
        </p:txBody>
      </p:sp>
    </p:spTree>
  </p:cSld>
  <p:clrMapOvr>
    <a:masterClrMapping/>
  </p:clrMapOvr>
  <p:transition/>
  <p:timing/>
</p:sld>
</file>

<file path=ppt/slides/slide2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Freeform 2"/>
          <p:cNvSpPr/>
          <p:nvPr/>
        </p:nvSpPr>
        <p:spPr>
          <a:xfrm rot="9479494">
            <a:off x="-1261156" y="-3051836"/>
            <a:ext cx="20810311" cy="16390672"/>
          </a:xfrm>
          <a:custGeom>
            <a:rect l="l" t="t" r="r" b="b"/>
            <a:pathLst>
              <a:path w="20810311" h="16390673">
                <a:moveTo>
                  <a:pt x="16955331" y="16390672"/>
                </a:moveTo>
                <a:lnTo>
                  <a:pt x="0" y="9537373"/>
                </a:lnTo>
                <a:lnTo>
                  <a:pt x="3854981" y="0"/>
                </a:lnTo>
                <a:lnTo>
                  <a:pt x="20810312" y="6853299"/>
                </a:lnTo>
                <a:lnTo>
                  <a:pt x="16955331" y="16390672"/>
                </a:lnTo>
                <a:close/>
              </a:path>
            </a:pathLst>
          </a:custGeom>
          <a:blipFill>
            <a:blip r:embed="rId2"/>
            <a:stretch>
              <a:fillRect l="-33967" t="-57690" r="-52333"/>
            </a:stretch>
          </a:blipFill>
        </p:spPr>
        <p:txBody>
          <a:bodyPr/>
          <a:lstStyle/>
          <a:p/>
        </p:txBody>
      </p:sp>
      <p:sp>
        <p:nvSpPr>
          <p:cNvPr id="3" name="Freeform 3"/>
          <p:cNvSpPr/>
          <p:nvPr/>
        </p:nvSpPr>
        <p:spPr>
          <a:xfrm rot="-571469" flipV="1">
            <a:off x="9572843" y="8300395"/>
            <a:ext cx="11745212" cy="3127163"/>
          </a:xfrm>
          <a:custGeom>
            <a:rect l="l" t="t" r="r" b="b"/>
            <a:pathLst>
              <a:path w="11745212" h="3127163">
                <a:moveTo>
                  <a:pt x="0" y="3127163"/>
                </a:moveTo>
                <a:lnTo>
                  <a:pt x="11745212" y="3127163"/>
                </a:lnTo>
                <a:lnTo>
                  <a:pt x="11745212" y="0"/>
                </a:lnTo>
                <a:lnTo>
                  <a:pt x="0" y="0"/>
                </a:lnTo>
                <a:lnTo>
                  <a:pt x="0" y="3127163"/>
                </a:lnTo>
                <a:close/>
              </a:path>
            </a:pathLst>
          </a:custGeom>
          <a:blipFill>
            <a:blip r:embed="rId3"/>
            <a:stretch>
              <a:fillRect/>
            </a:stretch>
          </a:blipFill>
        </p:spPr>
        <p:txBody>
          <a:bodyPr/>
          <a:lstStyle/>
          <a:p/>
        </p:txBody>
      </p:sp>
      <p:sp>
        <p:nvSpPr>
          <p:cNvPr id="4" name="Freeform 4"/>
          <p:cNvSpPr/>
          <p:nvPr/>
        </p:nvSpPr>
        <p:spPr>
          <a:xfrm rot="255871">
            <a:off x="2438964" y="8864901"/>
            <a:ext cx="16230600" cy="2844199"/>
          </a:xfrm>
          <a:custGeom>
            <a:rect l="l" t="t" r="r" b="b"/>
            <a:pathLst>
              <a:path w="16230600" h="2844199">
                <a:moveTo>
                  <a:pt x="0" y="0"/>
                </a:moveTo>
                <a:lnTo>
                  <a:pt x="16230600" y="0"/>
                </a:lnTo>
                <a:lnTo>
                  <a:pt x="16230600" y="2844198"/>
                </a:lnTo>
                <a:lnTo>
                  <a:pt x="0" y="2844198"/>
                </a:lnTo>
                <a:lnTo>
                  <a:pt x="0" y="0"/>
                </a:lnTo>
                <a:close/>
              </a:path>
            </a:pathLst>
          </a:custGeom>
          <a:blipFill>
            <a:blip r:embed="rId4"/>
            <a:stretch>
              <a:fillRect/>
            </a:stretch>
          </a:blipFill>
        </p:spPr>
        <p:txBody>
          <a:bodyPr/>
          <a:lstStyle/>
          <a:p/>
        </p:txBody>
      </p:sp>
      <p:sp>
        <p:nvSpPr>
          <p:cNvPr id="5" name="Freeform 5"/>
          <p:cNvSpPr/>
          <p:nvPr/>
        </p:nvSpPr>
        <p:spPr>
          <a:xfrm>
            <a:off x="10554264" y="-4057398"/>
            <a:ext cx="16230600" cy="6041390"/>
          </a:xfrm>
          <a:custGeom>
            <a:rect l="l" t="t" r="r" b="b"/>
            <a:pathLst>
              <a:path w="16230600" h="6041390">
                <a:moveTo>
                  <a:pt x="0" y="0"/>
                </a:moveTo>
                <a:lnTo>
                  <a:pt x="16230600" y="0"/>
                </a:lnTo>
                <a:lnTo>
                  <a:pt x="16230600" y="6041390"/>
                </a:lnTo>
                <a:lnTo>
                  <a:pt x="0" y="6041390"/>
                </a:lnTo>
                <a:lnTo>
                  <a:pt x="0" y="0"/>
                </a:lnTo>
                <a:close/>
              </a:path>
            </a:pathLst>
          </a:custGeom>
          <a:blipFill>
            <a:blip r:embed="rId5"/>
            <a:stretch>
              <a:fillRect/>
            </a:stretch>
          </a:blipFill>
        </p:spPr>
        <p:txBody>
          <a:bodyPr/>
          <a:lstStyle/>
          <a:p/>
        </p:txBody>
      </p:sp>
      <p:sp>
        <p:nvSpPr>
          <p:cNvPr id="6" name="Freeform 6"/>
          <p:cNvSpPr/>
          <p:nvPr/>
        </p:nvSpPr>
        <p:spPr>
          <a:xfrm rot="-154760">
            <a:off x="-2921864" y="-948983"/>
            <a:ext cx="16230600" cy="2844199"/>
          </a:xfrm>
          <a:custGeom>
            <a:rect l="l" t="t" r="r" b="b"/>
            <a:pathLst>
              <a:path w="16230600" h="2844199">
                <a:moveTo>
                  <a:pt x="0" y="0"/>
                </a:moveTo>
                <a:lnTo>
                  <a:pt x="16230600" y="0"/>
                </a:lnTo>
                <a:lnTo>
                  <a:pt x="16230600" y="2844199"/>
                </a:lnTo>
                <a:lnTo>
                  <a:pt x="0" y="2844199"/>
                </a:lnTo>
                <a:lnTo>
                  <a:pt x="0" y="0"/>
                </a:lnTo>
                <a:close/>
              </a:path>
            </a:pathLst>
          </a:custGeom>
          <a:blipFill>
            <a:blip r:embed="rId4"/>
            <a:stretch>
              <a:fillRect/>
            </a:stretch>
          </a:blipFill>
        </p:spPr>
        <p:txBody>
          <a:bodyPr/>
          <a:lstStyle/>
          <a:p/>
        </p:txBody>
      </p:sp>
      <p:sp>
        <p:nvSpPr>
          <p:cNvPr id="7" name="Freeform 7"/>
          <p:cNvSpPr/>
          <p:nvPr/>
        </p:nvSpPr>
        <p:spPr>
          <a:xfrm rot="-5135086">
            <a:off x="5193136" y="7243837"/>
            <a:ext cx="6460236" cy="8229600"/>
          </a:xfrm>
          <a:custGeom>
            <a:rect l="l" t="t" r="r" b="b"/>
            <a:pathLst>
              <a:path w="6460236" h="8229600">
                <a:moveTo>
                  <a:pt x="0" y="0"/>
                </a:moveTo>
                <a:lnTo>
                  <a:pt x="6460236" y="0"/>
                </a:lnTo>
                <a:lnTo>
                  <a:pt x="6460236" y="8229600"/>
                </a:lnTo>
                <a:lnTo>
                  <a:pt x="0" y="8229600"/>
                </a:lnTo>
                <a:lnTo>
                  <a:pt x="0" y="0"/>
                </a:lnTo>
                <a:close/>
              </a:path>
            </a:pathLst>
          </a:custGeom>
          <a:blipFill>
            <a:blip r:embed="rId6"/>
            <a:stretch>
              <a:fillRect/>
            </a:stretch>
          </a:blipFill>
        </p:spPr>
        <p:txBody>
          <a:bodyPr/>
          <a:lstStyle/>
          <a:p/>
        </p:txBody>
      </p:sp>
      <p:sp>
        <p:nvSpPr>
          <p:cNvPr id="8" name="Freeform 8"/>
          <p:cNvSpPr/>
          <p:nvPr/>
        </p:nvSpPr>
        <p:spPr>
          <a:xfrm rot="-5135086">
            <a:off x="459220" y="-6293363"/>
            <a:ext cx="6460236" cy="8229600"/>
          </a:xfrm>
          <a:custGeom>
            <a:rect l="l" t="t" r="r" b="b"/>
            <a:pathLst>
              <a:path w="6460236" h="8229600">
                <a:moveTo>
                  <a:pt x="0" y="0"/>
                </a:moveTo>
                <a:lnTo>
                  <a:pt x="6460236" y="0"/>
                </a:lnTo>
                <a:lnTo>
                  <a:pt x="6460236" y="8229600"/>
                </a:lnTo>
                <a:lnTo>
                  <a:pt x="0" y="8229600"/>
                </a:lnTo>
                <a:lnTo>
                  <a:pt x="0" y="0"/>
                </a:lnTo>
                <a:close/>
              </a:path>
            </a:pathLst>
          </a:custGeom>
          <a:blipFill>
            <a:blip r:embed="rId6"/>
            <a:stretch>
              <a:fillRect/>
            </a:stretch>
          </a:blipFill>
        </p:spPr>
        <p:txBody>
          <a:bodyPr/>
          <a:lstStyle/>
          <a:p/>
        </p:txBody>
      </p:sp>
      <p:sp>
        <p:nvSpPr>
          <p:cNvPr id="9" name="Freeform 9"/>
          <p:cNvSpPr/>
          <p:nvPr/>
        </p:nvSpPr>
        <p:spPr>
          <a:xfrm rot="-45554">
            <a:off x="7188452" y="10306240"/>
            <a:ext cx="12352120" cy="8229600"/>
          </a:xfrm>
          <a:custGeom>
            <a:rect l="l" t="t" r="r" b="b"/>
            <a:pathLst>
              <a:path w="12352120" h="8229600">
                <a:moveTo>
                  <a:pt x="0" y="0"/>
                </a:moveTo>
                <a:lnTo>
                  <a:pt x="12352120" y="0"/>
                </a:lnTo>
                <a:lnTo>
                  <a:pt x="12352120" y="8229600"/>
                </a:lnTo>
                <a:lnTo>
                  <a:pt x="0" y="8229600"/>
                </a:lnTo>
                <a:lnTo>
                  <a:pt x="0" y="0"/>
                </a:lnTo>
                <a:close/>
              </a:path>
            </a:pathLst>
          </a:custGeom>
          <a:blipFill>
            <a:blip r:embed="rId7"/>
            <a:stretch>
              <a:fillRect/>
            </a:stretch>
          </a:blipFill>
        </p:spPr>
        <p:txBody>
          <a:bodyPr/>
          <a:lstStyle/>
          <a:p/>
        </p:txBody>
      </p:sp>
      <p:sp>
        <p:nvSpPr>
          <p:cNvPr id="10" name="Freeform 10"/>
          <p:cNvSpPr/>
          <p:nvPr/>
        </p:nvSpPr>
        <p:spPr>
          <a:xfrm rot="5082799">
            <a:off x="-1280181" y="7062138"/>
            <a:ext cx="6110478" cy="8229600"/>
          </a:xfrm>
          <a:custGeom>
            <a:rect l="l" t="t" r="r" b="b"/>
            <a:pathLst>
              <a:path w="6110478" h="8229600">
                <a:moveTo>
                  <a:pt x="0" y="0"/>
                </a:moveTo>
                <a:lnTo>
                  <a:pt x="6110478" y="0"/>
                </a:lnTo>
                <a:lnTo>
                  <a:pt x="6110478" y="8229600"/>
                </a:lnTo>
                <a:lnTo>
                  <a:pt x="0" y="8229600"/>
                </a:lnTo>
                <a:lnTo>
                  <a:pt x="0" y="0"/>
                </a:lnTo>
                <a:close/>
              </a:path>
            </a:pathLst>
          </a:custGeom>
          <a:blipFill>
            <a:blip r:embed="rId8"/>
            <a:stretch>
              <a:fillRect/>
            </a:stretch>
          </a:blipFill>
        </p:spPr>
        <p:txBody>
          <a:bodyPr/>
          <a:lstStyle/>
          <a:p/>
        </p:txBody>
      </p:sp>
      <p:sp>
        <p:nvSpPr>
          <p:cNvPr id="11" name="Freeform 11"/>
          <p:cNvSpPr/>
          <p:nvPr/>
        </p:nvSpPr>
        <p:spPr>
          <a:xfrm>
            <a:off x="5407503" y="-491175"/>
            <a:ext cx="16230600" cy="2475166"/>
          </a:xfrm>
          <a:custGeom>
            <a:rect l="l" t="t" r="r" b="b"/>
            <a:pathLst>
              <a:path w="16230600" h="2475166">
                <a:moveTo>
                  <a:pt x="0" y="0"/>
                </a:moveTo>
                <a:lnTo>
                  <a:pt x="16230600" y="0"/>
                </a:lnTo>
                <a:lnTo>
                  <a:pt x="16230600" y="2475167"/>
                </a:lnTo>
                <a:lnTo>
                  <a:pt x="0" y="2475167"/>
                </a:lnTo>
                <a:lnTo>
                  <a:pt x="0" y="0"/>
                </a:lnTo>
                <a:close/>
              </a:path>
            </a:pathLst>
          </a:custGeom>
          <a:blipFill>
            <a:blip r:embed="rId9"/>
            <a:stretch>
              <a:fillRect/>
            </a:stretch>
          </a:blipFill>
        </p:spPr>
        <p:txBody>
          <a:bodyPr/>
          <a:lstStyle/>
          <a:p/>
        </p:txBody>
      </p:sp>
      <p:sp>
        <p:nvSpPr>
          <p:cNvPr id="12" name="Freeform 12"/>
          <p:cNvSpPr/>
          <p:nvPr/>
        </p:nvSpPr>
        <p:spPr>
          <a:xfrm rot="5082799">
            <a:off x="6088761" y="-6177434"/>
            <a:ext cx="6110478" cy="8229600"/>
          </a:xfrm>
          <a:custGeom>
            <a:rect l="l" t="t" r="r" b="b"/>
            <a:pathLst>
              <a:path w="6110478" h="8229600">
                <a:moveTo>
                  <a:pt x="0" y="0"/>
                </a:moveTo>
                <a:lnTo>
                  <a:pt x="6110478" y="0"/>
                </a:lnTo>
                <a:lnTo>
                  <a:pt x="6110478" y="8229600"/>
                </a:lnTo>
                <a:lnTo>
                  <a:pt x="0" y="8229600"/>
                </a:lnTo>
                <a:lnTo>
                  <a:pt x="0" y="0"/>
                </a:lnTo>
                <a:close/>
              </a:path>
            </a:pathLst>
          </a:custGeom>
          <a:blipFill>
            <a:blip r:embed="rId8"/>
            <a:stretch>
              <a:fillRect/>
            </a:stretch>
          </a:blipFill>
        </p:spPr>
        <p:txBody>
          <a:bodyPr/>
          <a:lstStyle/>
          <a:p/>
        </p:txBody>
      </p:sp>
      <p:sp>
        <p:nvSpPr>
          <p:cNvPr id="13" name="Freeform 13"/>
          <p:cNvSpPr/>
          <p:nvPr/>
        </p:nvSpPr>
        <p:spPr>
          <a:xfrm rot="-9726467">
            <a:off x="13285040" y="-4267844"/>
            <a:ext cx="8844692" cy="5892776"/>
          </a:xfrm>
          <a:custGeom>
            <a:rect l="l" t="t" r="r" b="b"/>
            <a:pathLst>
              <a:path w="8844692" h="5892776">
                <a:moveTo>
                  <a:pt x="0" y="0"/>
                </a:moveTo>
                <a:lnTo>
                  <a:pt x="8844692" y="0"/>
                </a:lnTo>
                <a:lnTo>
                  <a:pt x="8844692" y="5892777"/>
                </a:lnTo>
                <a:lnTo>
                  <a:pt x="0" y="5892777"/>
                </a:lnTo>
                <a:lnTo>
                  <a:pt x="0" y="0"/>
                </a:lnTo>
                <a:close/>
              </a:path>
            </a:pathLst>
          </a:custGeom>
          <a:blipFill>
            <a:blip r:embed="rId7"/>
            <a:stretch>
              <a:fillRect/>
            </a:stretch>
          </a:blipFill>
        </p:spPr>
        <p:txBody>
          <a:bodyPr/>
          <a:lstStyle/>
          <a:p/>
        </p:txBody>
      </p:sp>
      <p:sp>
        <p:nvSpPr>
          <p:cNvPr id="14" name="Freeform 14"/>
          <p:cNvSpPr/>
          <p:nvPr/>
        </p:nvSpPr>
        <p:spPr>
          <a:xfrm>
            <a:off x="8873397" y="8202331"/>
            <a:ext cx="1043351" cy="896775"/>
          </a:xfrm>
          <a:custGeom>
            <a:rect l="l" t="t" r="r" b="b"/>
            <a:pathLst>
              <a:path w="1043351" h="896775">
                <a:moveTo>
                  <a:pt x="0" y="0"/>
                </a:moveTo>
                <a:lnTo>
                  <a:pt x="1043351" y="0"/>
                </a:lnTo>
                <a:lnTo>
                  <a:pt x="1043351" y="896775"/>
                </a:lnTo>
                <a:lnTo>
                  <a:pt x="0" y="89677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p:txBody>
      </p:sp>
      <p:sp>
        <p:nvSpPr>
          <p:cNvPr id="15" name="TextBox 15"/>
          <p:cNvSpPr txBox="1"/>
          <p:nvPr/>
        </p:nvSpPr>
        <p:spPr>
          <a:xfrm>
            <a:off x="2207531" y="2886176"/>
            <a:ext cx="13872939" cy="3184255"/>
          </a:xfrm>
          <a:prstGeom prst="rect">
            <a:avLst/>
          </a:prstGeom>
        </p:spPr>
        <p:txBody>
          <a:bodyPr lIns="0" tIns="0" rIns="0" bIns="0" rtlCol="0" anchor="t">
            <a:spAutoFit/>
          </a:bodyPr>
          <a:lstStyle/>
          <a:p>
            <a:pPr algn="ctr">
              <a:lnSpc>
                <a:spcPts val="24012"/>
              </a:lnSpc>
            </a:pPr>
            <a:r>
              <a:rPr lang="en-US" sz="22653">
                <a:solidFill>
                  <a:srgbClr val="FFFFFF"/>
                </a:solidFill>
                <a:latin typeface="TC Milo"/>
                <a:ea typeface="TC Milo"/>
                <a:cs typeface="TC Milo"/>
                <a:sym typeface="TC Milo"/>
              </a:rPr>
              <a:t>TERIMA KASIH </a:t>
            </a:r>
          </a:p>
        </p:txBody>
      </p:sp>
      <p:sp>
        <p:nvSpPr>
          <p:cNvPr id="16" name="TextBox 16"/>
          <p:cNvSpPr txBox="1"/>
          <p:nvPr/>
        </p:nvSpPr>
        <p:spPr>
          <a:xfrm>
            <a:off x="1725584" y="5797586"/>
            <a:ext cx="14836832" cy="3048813"/>
          </a:xfrm>
          <a:prstGeom prst="rect">
            <a:avLst/>
          </a:prstGeom>
        </p:spPr>
        <p:txBody>
          <a:bodyPr lIns="0" tIns="0" rIns="0" bIns="0" rtlCol="0" anchor="t">
            <a:spAutoFit/>
          </a:bodyPr>
          <a:lstStyle/>
          <a:p>
            <a:pPr algn="ctr">
              <a:lnSpc>
                <a:spcPts val="4591"/>
              </a:lnSpc>
            </a:pPr>
            <a:r>
              <a:rPr lang="en-US" sz="4331" b="1">
                <a:solidFill>
                  <a:srgbClr val="AA8E6B"/>
                </a:solidFill>
                <a:latin typeface="Agrandir Bold"/>
                <a:ea typeface="Agrandir Bold"/>
                <a:cs typeface="Agrandir Bold"/>
                <a:sym typeface="Agrandir Bold"/>
              </a:rPr>
              <a:t>LINK GITHUB : </a:t>
            </a:r>
          </a:p>
          <a:p>
            <a:pPr algn="ctr">
              <a:lnSpc>
                <a:spcPts val="4591"/>
              </a:lnSpc>
            </a:pPr>
            <a:r>
              <a:rPr lang="en-US" sz="4331" b="1">
                <a:solidFill>
                  <a:srgbClr val="AA8E6B"/>
                </a:solidFill>
                <a:latin typeface="Agrandir Bold"/>
                <a:ea typeface="Agrandir Bold"/>
                <a:cs typeface="Agrandir Bold"/>
                <a:sym typeface="Agrandir Bold"/>
              </a:rPr>
              <a:t>https://github.com/Sultanmk-uad/Program-Aplikasi-Input-Data-Mahasiswa</a:t>
            </a:r>
          </a:p>
          <a:p>
            <a:pPr algn="ctr">
              <a:lnSpc>
                <a:spcPts val="4591"/>
              </a:lnSpc>
            </a:pPr>
            <a:endParaRPr lang="en-US" sz="4331" b="1">
              <a:solidFill>
                <a:srgbClr val="AA8E6B"/>
              </a:solidFill>
              <a:latin typeface="Agrandir Bold"/>
              <a:ea typeface="Agrandir Bold"/>
              <a:cs typeface="Agrandir Bold"/>
              <a:sym typeface="Agrandir Bold"/>
            </a:endParaRPr>
          </a:p>
          <a:p>
            <a:pPr algn="ctr">
              <a:lnSpc>
                <a:spcPts val="4591"/>
              </a:lnSpc>
            </a:pPr>
            <a:endParaRPr lang="en-US" sz="4331" b="1">
              <a:solidFill>
                <a:srgbClr val="AA8E6B"/>
              </a:solidFill>
              <a:latin typeface="Agrandir Bold"/>
              <a:ea typeface="Agrandir Bold"/>
              <a:cs typeface="Agrandir Bold"/>
              <a:sym typeface="Agrandir Bold"/>
            </a:endParaRPr>
          </a:p>
        </p:txBody>
      </p:sp>
    </p:spTree>
  </p:cSld>
  <p:clrMapOvr>
    <a:masterClrMapping/>
  </p:clrMapOvr>
  <p:transition/>
  <p:timing/>
</p:sld>
</file>

<file path=ppt/slides/slide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Freeform 2"/>
          <p:cNvSpPr/>
          <p:nvPr/>
        </p:nvSpPr>
        <p:spPr>
          <a:xfrm rot="5400000">
            <a:off x="4000500" y="-4000500"/>
            <a:ext cx="10287000" cy="18288000"/>
          </a:xfrm>
          <a:custGeom>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t="-25250" b="-25250"/>
            </a:stretch>
          </a:blipFill>
        </p:spPr>
        <p:txBody>
          <a:bodyPr/>
          <a:lstStyle/>
          <a:p/>
        </p:txBody>
      </p:sp>
      <p:sp>
        <p:nvSpPr>
          <p:cNvPr id="3" name="Freeform 3"/>
          <p:cNvSpPr/>
          <p:nvPr/>
        </p:nvSpPr>
        <p:spPr>
          <a:xfrm>
            <a:off x="3135726" y="2289200"/>
            <a:ext cx="15152274" cy="8512951"/>
          </a:xfrm>
          <a:custGeom>
            <a:rect l="l" t="t" r="r" b="b"/>
            <a:pathLst>
              <a:path w="15152274" h="8512951">
                <a:moveTo>
                  <a:pt x="0" y="0"/>
                </a:moveTo>
                <a:lnTo>
                  <a:pt x="15152274" y="0"/>
                </a:lnTo>
                <a:lnTo>
                  <a:pt x="15152274" y="8512951"/>
                </a:lnTo>
                <a:lnTo>
                  <a:pt x="0" y="8512951"/>
                </a:lnTo>
                <a:lnTo>
                  <a:pt x="0" y="0"/>
                </a:lnTo>
                <a:close/>
              </a:path>
            </a:pathLst>
          </a:custGeom>
          <a:blipFill>
            <a:blip r:embed="rId3">
              <a:alphaModFix amt="47000"/>
            </a:blip>
            <a:stretch>
              <a:fillRect l="-68126" t="-26853" r="-62705"/>
            </a:stretch>
          </a:blipFill>
        </p:spPr>
        <p:txBody>
          <a:bodyPr/>
          <a:lstStyle/>
          <a:p/>
        </p:txBody>
      </p:sp>
      <p:sp>
        <p:nvSpPr>
          <p:cNvPr id="4" name="Freeform 4"/>
          <p:cNvSpPr/>
          <p:nvPr/>
        </p:nvSpPr>
        <p:spPr>
          <a:xfrm rot="268255">
            <a:off x="-43418" y="-4645479"/>
            <a:ext cx="10900132" cy="8229600"/>
          </a:xfrm>
          <a:custGeom>
            <a:rect l="l" t="t" r="r" b="b"/>
            <a:pathLst>
              <a:path w="10900132" h="8229600">
                <a:moveTo>
                  <a:pt x="0" y="0"/>
                </a:moveTo>
                <a:lnTo>
                  <a:pt x="10900133" y="0"/>
                </a:lnTo>
                <a:lnTo>
                  <a:pt x="10900133" y="8229600"/>
                </a:lnTo>
                <a:lnTo>
                  <a:pt x="0" y="8229600"/>
                </a:lnTo>
                <a:lnTo>
                  <a:pt x="0" y="0"/>
                </a:lnTo>
                <a:close/>
              </a:path>
            </a:pathLst>
          </a:custGeom>
          <a:blipFill>
            <a:blip r:embed="rId4"/>
            <a:stretch>
              <a:fillRect/>
            </a:stretch>
          </a:blipFill>
        </p:spPr>
        <p:txBody>
          <a:bodyPr/>
          <a:lstStyle/>
          <a:p/>
        </p:txBody>
      </p:sp>
      <p:sp>
        <p:nvSpPr>
          <p:cNvPr id="5" name="Freeform 5"/>
          <p:cNvSpPr/>
          <p:nvPr/>
        </p:nvSpPr>
        <p:spPr>
          <a:xfrm rot="268255">
            <a:off x="9957833" y="-4645479"/>
            <a:ext cx="10900132" cy="8229600"/>
          </a:xfrm>
          <a:custGeom>
            <a:rect l="l" t="t" r="r" b="b"/>
            <a:pathLst>
              <a:path w="10900132" h="8229600">
                <a:moveTo>
                  <a:pt x="0" y="0"/>
                </a:moveTo>
                <a:lnTo>
                  <a:pt x="10900133" y="0"/>
                </a:lnTo>
                <a:lnTo>
                  <a:pt x="10900133" y="8229600"/>
                </a:lnTo>
                <a:lnTo>
                  <a:pt x="0" y="8229600"/>
                </a:lnTo>
                <a:lnTo>
                  <a:pt x="0" y="0"/>
                </a:lnTo>
                <a:close/>
              </a:path>
            </a:pathLst>
          </a:custGeom>
          <a:blipFill>
            <a:blip r:embed="rId4"/>
            <a:stretch>
              <a:fillRect/>
            </a:stretch>
          </a:blipFill>
        </p:spPr>
        <p:txBody>
          <a:bodyPr/>
          <a:lstStyle/>
          <a:p/>
        </p:txBody>
      </p:sp>
      <p:sp>
        <p:nvSpPr>
          <p:cNvPr id="6" name="Freeform 6"/>
          <p:cNvSpPr/>
          <p:nvPr/>
        </p:nvSpPr>
        <p:spPr>
          <a:xfrm>
            <a:off x="12263836" y="6878036"/>
            <a:ext cx="6288126" cy="3880737"/>
          </a:xfrm>
          <a:custGeom>
            <a:rect l="l" t="t" r="r" b="b"/>
            <a:pathLst>
              <a:path w="6288126" h="3880737">
                <a:moveTo>
                  <a:pt x="0" y="0"/>
                </a:moveTo>
                <a:lnTo>
                  <a:pt x="6288126" y="0"/>
                </a:lnTo>
                <a:lnTo>
                  <a:pt x="6288126" y="3880737"/>
                </a:lnTo>
                <a:lnTo>
                  <a:pt x="0" y="3880737"/>
                </a:lnTo>
                <a:lnTo>
                  <a:pt x="0" y="0"/>
                </a:lnTo>
                <a:close/>
              </a:path>
            </a:pathLst>
          </a:custGeom>
          <a:blipFill>
            <a:blip r:embed="rId5"/>
            <a:stretch>
              <a:fillRect r="-87016"/>
            </a:stretch>
          </a:blipFill>
        </p:spPr>
        <p:txBody>
          <a:bodyPr/>
          <a:lstStyle/>
          <a:p/>
        </p:txBody>
      </p:sp>
      <p:sp>
        <p:nvSpPr>
          <p:cNvPr id="7" name="Freeform 7"/>
          <p:cNvSpPr/>
          <p:nvPr/>
        </p:nvSpPr>
        <p:spPr>
          <a:xfrm>
            <a:off x="-1880918" y="5402675"/>
            <a:ext cx="9273713" cy="5356098"/>
          </a:xfrm>
          <a:custGeom>
            <a:rect l="l" t="t" r="r" b="b"/>
            <a:pathLst>
              <a:path w="9273713" h="5356098">
                <a:moveTo>
                  <a:pt x="0" y="0"/>
                </a:moveTo>
                <a:lnTo>
                  <a:pt x="9273713" y="0"/>
                </a:lnTo>
                <a:lnTo>
                  <a:pt x="9273713" y="5356098"/>
                </a:lnTo>
                <a:lnTo>
                  <a:pt x="0" y="5356098"/>
                </a:lnTo>
                <a:lnTo>
                  <a:pt x="0" y="0"/>
                </a:lnTo>
                <a:close/>
              </a:path>
            </a:pathLst>
          </a:custGeom>
          <a:blipFill>
            <a:blip r:embed="rId5"/>
            <a:stretch>
              <a:fillRect l="-75017"/>
            </a:stretch>
          </a:blipFill>
        </p:spPr>
        <p:txBody>
          <a:bodyPr/>
          <a:lstStyle/>
          <a:p/>
        </p:txBody>
      </p:sp>
      <p:sp>
        <p:nvSpPr>
          <p:cNvPr id="8" name="Freeform 8"/>
          <p:cNvSpPr/>
          <p:nvPr/>
        </p:nvSpPr>
        <p:spPr>
          <a:xfrm rot="172796">
            <a:off x="1284950" y="3547963"/>
            <a:ext cx="15214755" cy="5710337"/>
          </a:xfrm>
          <a:custGeom>
            <a:rect l="l" t="t" r="r" b="b"/>
            <a:pathLst>
              <a:path w="15214755" h="5710337">
                <a:moveTo>
                  <a:pt x="0" y="0"/>
                </a:moveTo>
                <a:lnTo>
                  <a:pt x="15214755" y="0"/>
                </a:lnTo>
                <a:lnTo>
                  <a:pt x="15214755" y="5710337"/>
                </a:lnTo>
                <a:lnTo>
                  <a:pt x="0" y="5710337"/>
                </a:lnTo>
                <a:lnTo>
                  <a:pt x="0" y="0"/>
                </a:lnTo>
                <a:close/>
              </a:path>
            </a:pathLst>
          </a:custGeom>
          <a:blipFill>
            <a:blip r:embed="rId6"/>
            <a:stretch>
              <a:fillRect t="-107955" b="-66373"/>
            </a:stretch>
          </a:blipFill>
        </p:spPr>
        <p:txBody>
          <a:bodyPr/>
          <a:lstStyle/>
          <a:p/>
        </p:txBody>
      </p:sp>
      <p:sp>
        <p:nvSpPr>
          <p:cNvPr id="9" name="TextBox 9"/>
          <p:cNvSpPr txBox="1"/>
          <p:nvPr/>
        </p:nvSpPr>
        <p:spPr>
          <a:xfrm>
            <a:off x="4391555" y="1263076"/>
            <a:ext cx="9504890" cy="1241217"/>
          </a:xfrm>
          <a:prstGeom prst="rect">
            <a:avLst/>
          </a:prstGeom>
        </p:spPr>
        <p:txBody>
          <a:bodyPr lIns="0" tIns="0" rIns="0" bIns="0" rtlCol="0" anchor="t">
            <a:spAutoFit/>
          </a:bodyPr>
          <a:lstStyle/>
          <a:p>
            <a:pPr algn="ctr">
              <a:lnSpc>
                <a:spcPts val="8632"/>
              </a:lnSpc>
            </a:pPr>
            <a:r>
              <a:rPr lang="en-US" sz="10400">
                <a:solidFill>
                  <a:srgbClr val="201E20"/>
                </a:solidFill>
                <a:latin typeface="TC Milo"/>
                <a:ea typeface="TC Milo"/>
                <a:cs typeface="TC Milo"/>
                <a:sym typeface="TC Milo"/>
              </a:rPr>
              <a:t>DAFTAR ISI</a:t>
            </a:r>
          </a:p>
        </p:txBody>
      </p:sp>
      <p:sp>
        <p:nvSpPr>
          <p:cNvPr id="10" name="TextBox 10"/>
          <p:cNvSpPr txBox="1"/>
          <p:nvPr/>
        </p:nvSpPr>
        <p:spPr>
          <a:xfrm>
            <a:off x="1897929" y="3763763"/>
            <a:ext cx="9557917" cy="4832360"/>
          </a:xfrm>
          <a:prstGeom prst="rect">
            <a:avLst/>
          </a:prstGeom>
        </p:spPr>
        <p:txBody>
          <a:bodyPr lIns="0" tIns="0" rIns="0" bIns="0" rtlCol="0" anchor="t">
            <a:spAutoFit/>
          </a:bodyPr>
          <a:lstStyle/>
          <a:p>
            <a:pPr marL="730185" lvl="1" indent="-365093" algn="l">
              <a:lnSpc>
                <a:spcPts val="4734"/>
              </a:lnSpc>
              <a:buFont typeface="Arial"/>
              <a:buChar char="•"/>
            </a:pPr>
            <a:r>
              <a:rPr lang="en-US" sz="3382" b="1">
                <a:solidFill>
                  <a:srgbClr val="201E20"/>
                </a:solidFill>
                <a:latin typeface="Arial Bold"/>
                <a:ea typeface="Arial Bold"/>
                <a:cs typeface="Arial Bold"/>
                <a:sym typeface="Arial Bold"/>
              </a:rPr>
              <a:t>DESKRIPSI APLIKASI</a:t>
            </a:r>
          </a:p>
          <a:p>
            <a:pPr marL="730185" lvl="1" indent="-365093" algn="l">
              <a:lnSpc>
                <a:spcPts val="4734"/>
              </a:lnSpc>
              <a:buFont typeface="Arial"/>
              <a:buChar char="•"/>
            </a:pPr>
            <a:r>
              <a:rPr lang="en-US" sz="3382" b="1">
                <a:solidFill>
                  <a:srgbClr val="201E20"/>
                </a:solidFill>
                <a:latin typeface="Arial Bold"/>
                <a:ea typeface="Arial Bold"/>
                <a:cs typeface="Arial Bold"/>
                <a:sym typeface="Arial Bold"/>
              </a:rPr>
              <a:t>Fitur Yang Terdapat Pada Aplikasi</a:t>
            </a:r>
          </a:p>
          <a:p>
            <a:pPr marL="730185" lvl="1" indent="-365093" algn="l">
              <a:lnSpc>
                <a:spcPts val="4734"/>
              </a:lnSpc>
              <a:buFont typeface="Arial"/>
              <a:buChar char="•"/>
            </a:pPr>
            <a:r>
              <a:rPr lang="en-US" sz="3382" b="1">
                <a:solidFill>
                  <a:srgbClr val="201E20"/>
                </a:solidFill>
                <a:latin typeface="Arial Bold"/>
                <a:ea typeface="Arial Bold"/>
                <a:cs typeface="Arial Bold"/>
                <a:sym typeface="Arial Bold"/>
              </a:rPr>
              <a:t>Alur KerjaAplikasi</a:t>
            </a:r>
          </a:p>
          <a:p>
            <a:pPr marL="730185" lvl="1" indent="-365093" algn="l">
              <a:lnSpc>
                <a:spcPts val="4734"/>
              </a:lnSpc>
              <a:buFont typeface="Arial"/>
              <a:buChar char="•"/>
            </a:pPr>
            <a:r>
              <a:rPr lang="en-US" sz="3382" b="1">
                <a:solidFill>
                  <a:srgbClr val="201E20"/>
                </a:solidFill>
                <a:latin typeface="Arial Bold"/>
                <a:ea typeface="Arial Bold"/>
                <a:cs typeface="Arial Bold"/>
                <a:sym typeface="Arial Bold"/>
              </a:rPr>
              <a:t>SketsaRancanganAplikasi</a:t>
            </a:r>
          </a:p>
          <a:p>
            <a:pPr marL="730185" lvl="1" indent="-365093" algn="l">
              <a:lnSpc>
                <a:spcPts val="4734"/>
              </a:lnSpc>
              <a:buFont typeface="Arial"/>
              <a:buChar char="•"/>
            </a:pPr>
            <a:r>
              <a:rPr lang="en-US" sz="3382" b="1">
                <a:solidFill>
                  <a:srgbClr val="201E20"/>
                </a:solidFill>
                <a:latin typeface="Arial Bold"/>
                <a:ea typeface="Arial Bold"/>
                <a:cs typeface="Arial Bold"/>
                <a:sym typeface="Arial Bold"/>
              </a:rPr>
              <a:t>Kode Program</a:t>
            </a:r>
          </a:p>
          <a:p>
            <a:pPr marL="730185" lvl="1" indent="-365093" algn="l">
              <a:lnSpc>
                <a:spcPts val="4734"/>
              </a:lnSpc>
              <a:buFont typeface="Arial"/>
              <a:buChar char="•"/>
            </a:pPr>
            <a:r>
              <a:rPr lang="en-US" sz="3382" b="1">
                <a:solidFill>
                  <a:srgbClr val="201E20"/>
                </a:solidFill>
                <a:latin typeface="Arial Bold"/>
                <a:ea typeface="Arial Bold"/>
                <a:cs typeface="Arial Bold"/>
                <a:sym typeface="Arial Bold"/>
              </a:rPr>
              <a:t>Tampilan coding di IDE/Editor</a:t>
            </a:r>
          </a:p>
          <a:p>
            <a:pPr marL="730185" lvl="1" indent="-365093" algn="l">
              <a:lnSpc>
                <a:spcPts val="4734"/>
              </a:lnSpc>
              <a:buFont typeface="Arial"/>
              <a:buChar char="•"/>
            </a:pPr>
            <a:r>
              <a:rPr lang="en-US" sz="3382" b="1">
                <a:solidFill>
                  <a:srgbClr val="201E20"/>
                </a:solidFill>
                <a:latin typeface="Arial Bold"/>
                <a:ea typeface="Arial Bold"/>
                <a:cs typeface="Arial Bold"/>
                <a:sym typeface="Arial Bold"/>
              </a:rPr>
              <a:t>Tampilan Output Program</a:t>
            </a:r>
          </a:p>
          <a:p>
            <a:pPr marL="730185" lvl="1" indent="-365093" algn="l">
              <a:lnSpc>
                <a:spcPts val="4734"/>
              </a:lnSpc>
              <a:buFont typeface="Arial"/>
              <a:buChar char="•"/>
            </a:pPr>
            <a:r>
              <a:rPr lang="en-US" sz="3382" b="1">
                <a:solidFill>
                  <a:srgbClr val="201E20"/>
                </a:solidFill>
                <a:latin typeface="Arial Bold"/>
                <a:ea typeface="Arial Bold"/>
                <a:cs typeface="Arial Bold"/>
                <a:sym typeface="Arial Bold"/>
              </a:rPr>
              <a:t>Tampilanunggahanprojek di GitHub</a:t>
            </a:r>
          </a:p>
        </p:txBody>
      </p:sp>
    </p:spTree>
  </p:cSld>
  <p:clrMapOvr>
    <a:masterClrMapping/>
  </p:clrMapOvr>
  <p:transition/>
  <p:timing/>
</p:sld>
</file>

<file path=ppt/slides/slide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Freeform 2"/>
          <p:cNvSpPr/>
          <p:nvPr/>
        </p:nvSpPr>
        <p:spPr>
          <a:xfrm rot="5400000">
            <a:off x="4000500" y="-4000500"/>
            <a:ext cx="10287000" cy="18288000"/>
          </a:xfrm>
          <a:custGeom>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t="-25250" b="-25250"/>
            </a:stretch>
          </a:blipFill>
        </p:spPr>
        <p:txBody>
          <a:bodyPr/>
          <a:lstStyle/>
          <a:p/>
        </p:txBody>
      </p:sp>
      <p:sp>
        <p:nvSpPr>
          <p:cNvPr id="3" name="Freeform 3"/>
          <p:cNvSpPr/>
          <p:nvPr/>
        </p:nvSpPr>
        <p:spPr>
          <a:xfrm>
            <a:off x="1170475" y="3086968"/>
            <a:ext cx="15250748" cy="8578546"/>
          </a:xfrm>
          <a:custGeom>
            <a:rect l="l" t="t" r="r" b="b"/>
            <a:pathLst>
              <a:path w="15250748" h="8578546">
                <a:moveTo>
                  <a:pt x="0" y="0"/>
                </a:moveTo>
                <a:lnTo>
                  <a:pt x="15250748" y="0"/>
                </a:lnTo>
                <a:lnTo>
                  <a:pt x="15250748" y="8578546"/>
                </a:lnTo>
                <a:lnTo>
                  <a:pt x="0" y="8578546"/>
                </a:lnTo>
                <a:lnTo>
                  <a:pt x="0" y="0"/>
                </a:lnTo>
                <a:close/>
              </a:path>
            </a:pathLst>
          </a:custGeom>
          <a:blipFill>
            <a:blip r:embed="rId3">
              <a:extLst>
                <a:ext uri="{96DAC541-7B7A-43D3-8B79-37D633B846F1}">
                  <asvg:svgBlip xmlns:asvg="http://schemas.microsoft.com/office/drawing/2016/SVG/main" r:embed="rId4"/>
                </a:ext>
              </a:extLst>
            </a:blip>
            <a:stretch>
              <a:fillRect t="-28545" b="-28545"/>
            </a:stretch>
          </a:blipFill>
        </p:spPr>
        <p:txBody>
          <a:bodyPr/>
          <a:lstStyle/>
          <a:p/>
        </p:txBody>
      </p:sp>
      <p:sp>
        <p:nvSpPr>
          <p:cNvPr id="4" name="Freeform 4"/>
          <p:cNvSpPr/>
          <p:nvPr/>
        </p:nvSpPr>
        <p:spPr>
          <a:xfrm>
            <a:off x="1744557" y="3281194"/>
            <a:ext cx="14309758" cy="6406168"/>
          </a:xfrm>
          <a:custGeom>
            <a:rect l="l" t="t" r="r" b="b"/>
            <a:pathLst>
              <a:path w="14309757" h="6406168">
                <a:moveTo>
                  <a:pt x="0" y="0"/>
                </a:moveTo>
                <a:lnTo>
                  <a:pt x="14309757" y="0"/>
                </a:lnTo>
                <a:lnTo>
                  <a:pt x="14309757" y="6406168"/>
                </a:lnTo>
                <a:lnTo>
                  <a:pt x="0" y="6406168"/>
                </a:lnTo>
                <a:lnTo>
                  <a:pt x="0" y="0"/>
                </a:lnTo>
                <a:close/>
              </a:path>
            </a:pathLst>
          </a:custGeom>
          <a:blipFill>
            <a:blip r:embed="rId4"/>
            <a:stretch>
              <a:fillRect t="-104937" b="-25048"/>
            </a:stretch>
          </a:blipFill>
        </p:spPr>
        <p:txBody>
          <a:bodyPr/>
          <a:lstStyle/>
          <a:p/>
        </p:txBody>
      </p:sp>
      <p:sp>
        <p:nvSpPr>
          <p:cNvPr id="5" name="Freeform 5"/>
          <p:cNvSpPr/>
          <p:nvPr/>
        </p:nvSpPr>
        <p:spPr>
          <a:xfrm rot="268255">
            <a:off x="-1306692" y="-5235663"/>
            <a:ext cx="10900132" cy="8229600"/>
          </a:xfrm>
          <a:custGeom>
            <a:rect l="l" t="t" r="r" b="b"/>
            <a:pathLst>
              <a:path w="10900132" h="8229600">
                <a:moveTo>
                  <a:pt x="0" y="0"/>
                </a:moveTo>
                <a:lnTo>
                  <a:pt x="10900133" y="0"/>
                </a:lnTo>
                <a:lnTo>
                  <a:pt x="10900133" y="8229600"/>
                </a:lnTo>
                <a:lnTo>
                  <a:pt x="0" y="8229600"/>
                </a:lnTo>
                <a:lnTo>
                  <a:pt x="0" y="0"/>
                </a:lnTo>
                <a:close/>
              </a:path>
            </a:pathLst>
          </a:custGeom>
          <a:blipFill>
            <a:blip r:embed="rId5"/>
            <a:stretch>
              <a:fillRect/>
            </a:stretch>
          </a:blipFill>
        </p:spPr>
        <p:txBody>
          <a:bodyPr/>
          <a:lstStyle/>
          <a:p/>
        </p:txBody>
      </p:sp>
      <p:sp>
        <p:nvSpPr>
          <p:cNvPr id="6" name="Freeform 6"/>
          <p:cNvSpPr/>
          <p:nvPr/>
        </p:nvSpPr>
        <p:spPr>
          <a:xfrm rot="268255">
            <a:off x="8694559" y="-5235663"/>
            <a:ext cx="10900132" cy="8229600"/>
          </a:xfrm>
          <a:custGeom>
            <a:rect l="l" t="t" r="r" b="b"/>
            <a:pathLst>
              <a:path w="10900132" h="8229600">
                <a:moveTo>
                  <a:pt x="0" y="0"/>
                </a:moveTo>
                <a:lnTo>
                  <a:pt x="10900133" y="0"/>
                </a:lnTo>
                <a:lnTo>
                  <a:pt x="10900133" y="8229600"/>
                </a:lnTo>
                <a:lnTo>
                  <a:pt x="0" y="8229600"/>
                </a:lnTo>
                <a:lnTo>
                  <a:pt x="0" y="0"/>
                </a:lnTo>
                <a:close/>
              </a:path>
            </a:pathLst>
          </a:custGeom>
          <a:blipFill>
            <a:blip r:embed="rId5"/>
            <a:stretch>
              <a:fillRect/>
            </a:stretch>
          </a:blipFill>
        </p:spPr>
        <p:txBody>
          <a:bodyPr/>
          <a:lstStyle/>
          <a:p/>
        </p:txBody>
      </p:sp>
      <p:sp>
        <p:nvSpPr>
          <p:cNvPr id="7" name="Freeform 7"/>
          <p:cNvSpPr/>
          <p:nvPr/>
        </p:nvSpPr>
        <p:spPr>
          <a:xfrm rot="-213602" flipV="1">
            <a:off x="-1247503" y="9693553"/>
            <a:ext cx="10900132" cy="8229600"/>
          </a:xfrm>
          <a:custGeom>
            <a:rect l="l" t="t" r="r" b="b"/>
            <a:pathLst>
              <a:path w="10900132" h="8229600">
                <a:moveTo>
                  <a:pt x="0" y="8229600"/>
                </a:moveTo>
                <a:lnTo>
                  <a:pt x="10900132" y="8229600"/>
                </a:lnTo>
                <a:lnTo>
                  <a:pt x="10900132" y="0"/>
                </a:lnTo>
                <a:lnTo>
                  <a:pt x="0" y="0"/>
                </a:lnTo>
                <a:lnTo>
                  <a:pt x="0" y="8229600"/>
                </a:lnTo>
                <a:close/>
              </a:path>
            </a:pathLst>
          </a:custGeom>
          <a:blipFill>
            <a:blip r:embed="rId5"/>
            <a:stretch>
              <a:fillRect/>
            </a:stretch>
          </a:blipFill>
          <a:ln cap="sq">
            <a:noFill/>
            <a:prstDash val="solid"/>
            <a:miter/>
          </a:ln>
        </p:spPr>
        <p:txBody>
          <a:bodyPr/>
          <a:lstStyle/>
          <a:p/>
        </p:txBody>
      </p:sp>
      <p:sp>
        <p:nvSpPr>
          <p:cNvPr id="8" name="Freeform 8"/>
          <p:cNvSpPr/>
          <p:nvPr/>
        </p:nvSpPr>
        <p:spPr>
          <a:xfrm rot="-213602" flipV="1">
            <a:off x="5821557" y="9693553"/>
            <a:ext cx="10900132" cy="8229600"/>
          </a:xfrm>
          <a:custGeom>
            <a:rect l="l" t="t" r="r" b="b"/>
            <a:pathLst>
              <a:path w="10900132" h="8229600">
                <a:moveTo>
                  <a:pt x="0" y="8229600"/>
                </a:moveTo>
                <a:lnTo>
                  <a:pt x="10900132" y="8229600"/>
                </a:lnTo>
                <a:lnTo>
                  <a:pt x="10900132" y="0"/>
                </a:lnTo>
                <a:lnTo>
                  <a:pt x="0" y="0"/>
                </a:lnTo>
                <a:lnTo>
                  <a:pt x="0" y="8229600"/>
                </a:lnTo>
                <a:close/>
              </a:path>
            </a:pathLst>
          </a:custGeom>
          <a:blipFill>
            <a:blip r:embed="rId5"/>
            <a:stretch>
              <a:fillRect/>
            </a:stretch>
          </a:blipFill>
          <a:ln cap="sq">
            <a:noFill/>
            <a:prstDash val="solid"/>
            <a:miter/>
          </a:ln>
        </p:spPr>
        <p:txBody>
          <a:bodyPr/>
          <a:lstStyle/>
          <a:p/>
        </p:txBody>
      </p:sp>
      <p:sp>
        <p:nvSpPr>
          <p:cNvPr id="9" name="Freeform 9"/>
          <p:cNvSpPr/>
          <p:nvPr/>
        </p:nvSpPr>
        <p:spPr>
          <a:xfrm rot="-213602" flipV="1">
            <a:off x="11295078" y="9588778"/>
            <a:ext cx="10900132" cy="8229600"/>
          </a:xfrm>
          <a:custGeom>
            <a:rect l="l" t="t" r="r" b="b"/>
            <a:pathLst>
              <a:path w="10900132" h="8229600">
                <a:moveTo>
                  <a:pt x="0" y="8229600"/>
                </a:moveTo>
                <a:lnTo>
                  <a:pt x="10900132" y="8229600"/>
                </a:lnTo>
                <a:lnTo>
                  <a:pt x="10900132" y="0"/>
                </a:lnTo>
                <a:lnTo>
                  <a:pt x="0" y="0"/>
                </a:lnTo>
                <a:lnTo>
                  <a:pt x="0" y="8229600"/>
                </a:lnTo>
                <a:close/>
              </a:path>
            </a:pathLst>
          </a:custGeom>
          <a:blipFill>
            <a:blip r:embed="rId5"/>
            <a:stretch>
              <a:fillRect/>
            </a:stretch>
          </a:blipFill>
          <a:ln cap="sq">
            <a:noFill/>
            <a:prstDash val="solid"/>
            <a:miter/>
          </a:ln>
        </p:spPr>
        <p:txBody>
          <a:bodyPr/>
          <a:lstStyle/>
          <a:p/>
        </p:txBody>
      </p:sp>
      <p:sp>
        <p:nvSpPr>
          <p:cNvPr id="10" name="TextBox 10"/>
          <p:cNvSpPr txBox="1"/>
          <p:nvPr/>
        </p:nvSpPr>
        <p:spPr>
          <a:xfrm>
            <a:off x="4391555" y="968144"/>
            <a:ext cx="9504890" cy="1241217"/>
          </a:xfrm>
          <a:prstGeom prst="rect">
            <a:avLst/>
          </a:prstGeom>
        </p:spPr>
        <p:txBody>
          <a:bodyPr lIns="0" tIns="0" rIns="0" bIns="0" rtlCol="0" anchor="t">
            <a:spAutoFit/>
          </a:bodyPr>
          <a:lstStyle/>
          <a:p>
            <a:pPr algn="ctr">
              <a:lnSpc>
                <a:spcPts val="8632"/>
              </a:lnSpc>
            </a:pPr>
            <a:r>
              <a:rPr lang="en-US" sz="10400">
                <a:solidFill>
                  <a:srgbClr val="201E20"/>
                </a:solidFill>
                <a:latin typeface="TC Milo"/>
                <a:ea typeface="TC Milo"/>
                <a:cs typeface="TC Milo"/>
                <a:sym typeface="TC Milo"/>
              </a:rPr>
              <a:t>DESKRIPSI APLIKASI</a:t>
            </a:r>
          </a:p>
        </p:txBody>
      </p:sp>
      <p:sp>
        <p:nvSpPr>
          <p:cNvPr id="11" name="TextBox 11"/>
          <p:cNvSpPr txBox="1"/>
          <p:nvPr/>
        </p:nvSpPr>
        <p:spPr>
          <a:xfrm>
            <a:off x="2425253" y="4491261"/>
            <a:ext cx="12948365" cy="3539170"/>
          </a:xfrm>
          <a:prstGeom prst="rect">
            <a:avLst/>
          </a:prstGeom>
        </p:spPr>
        <p:txBody>
          <a:bodyPr lIns="0" tIns="0" rIns="0" bIns="0" rtlCol="0" anchor="t">
            <a:spAutoFit/>
          </a:bodyPr>
          <a:lstStyle/>
          <a:p>
            <a:pPr algn="ctr">
              <a:lnSpc>
                <a:spcPts val="3919"/>
              </a:lnSpc>
            </a:pPr>
            <a:r>
              <a:rPr lang="en-US" sz="2799" b="1">
                <a:solidFill>
                  <a:srgbClr val="8B674A"/>
                </a:solidFill>
                <a:latin typeface="Agrandir Bold"/>
                <a:ea typeface="Agrandir Bold"/>
                <a:cs typeface="Agrandir Bold"/>
                <a:sym typeface="Agrandir Bold"/>
              </a:rPr>
              <a:t> Program ini adalah program yang dibuat untuk mempermudah mahasiswa dan tenaga pendidik lainnya untuk menginput data siswa, serta dapat disimpan ke database dan mempermudah pencarian data. Program ini digunakan dengan cara menginputkan nama, program studi dan nim, lalu data tersimpan ke database</a:t>
            </a:r>
          </a:p>
          <a:p>
            <a:pPr algn="ctr">
              <a:lnSpc>
                <a:spcPts val="3919"/>
              </a:lnSpc>
            </a:pPr>
            <a:r>
              <a:rPr lang="en-US" sz="2799" b="1">
                <a:solidFill>
                  <a:srgbClr val="8B674A"/>
                </a:solidFill>
                <a:latin typeface="Agrandir Bold"/>
                <a:ea typeface="Agrandir Bold"/>
                <a:cs typeface="Agrandir Bold"/>
                <a:sym typeface="Agrandir Bold"/>
              </a:rPr>
              <a:t>Kegunaan dari program ini adalah memudahkan pengguna mengakses data, hingga meningkatkan keamanan bagi pengguna aplikasi</a:t>
            </a:r>
          </a:p>
        </p:txBody>
      </p:sp>
    </p:spTree>
  </p:cSld>
  <p:clrMapOvr>
    <a:masterClrMapping/>
  </p:clrMapOvr>
  <p:transition/>
  <p:timing/>
</p:sld>
</file>

<file path=ppt/slides/slide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10287000"/>
          </a:xfrm>
          <a:custGeom>
            <a:rect l="l" t="t" r="r" b="b"/>
            <a:pathLst>
              <a:path w="18288000" h="10287000">
                <a:moveTo>
                  <a:pt x="0" y="0"/>
                </a:moveTo>
                <a:lnTo>
                  <a:pt x="18288000" y="0"/>
                </a:lnTo>
                <a:lnTo>
                  <a:pt x="18288000" y="10287000"/>
                </a:lnTo>
                <a:lnTo>
                  <a:pt x="0" y="10287000"/>
                </a:lnTo>
                <a:lnTo>
                  <a:pt x="0" y="0"/>
                </a:lnTo>
                <a:close/>
              </a:path>
            </a:pathLst>
          </a:custGeom>
          <a:blipFill>
            <a:blip r:embed="rId2"/>
            <a:stretch>
              <a:fillRect l="-14933" t="-34922" r="-11583" b="-15023"/>
            </a:stretch>
          </a:blipFill>
        </p:spPr>
        <p:txBody>
          <a:bodyPr/>
          <a:lstStyle/>
          <a:p/>
        </p:txBody>
      </p:sp>
      <p:sp>
        <p:nvSpPr>
          <p:cNvPr id="3" name="Freeform 3"/>
          <p:cNvSpPr/>
          <p:nvPr/>
        </p:nvSpPr>
        <p:spPr>
          <a:xfrm rot="4927850" flipH="1">
            <a:off x="-4381805" y="-3064035"/>
            <a:ext cx="8436112" cy="12536211"/>
          </a:xfrm>
          <a:custGeom>
            <a:rect l="l" t="t" r="r" b="b"/>
            <a:pathLst>
              <a:path w="8436112" h="12536211">
                <a:moveTo>
                  <a:pt x="8436112" y="0"/>
                </a:moveTo>
                <a:lnTo>
                  <a:pt x="0" y="0"/>
                </a:lnTo>
                <a:lnTo>
                  <a:pt x="0" y="12536212"/>
                </a:lnTo>
                <a:lnTo>
                  <a:pt x="8436112" y="12536212"/>
                </a:lnTo>
                <a:lnTo>
                  <a:pt x="8436112" y="0"/>
                </a:lnTo>
                <a:close/>
              </a:path>
            </a:pathLst>
          </a:custGeom>
          <a:blipFill>
            <a:blip r:embed="rId3"/>
            <a:stretch>
              <a:fillRect l="-28354"/>
            </a:stretch>
          </a:blipFill>
        </p:spPr>
        <p:txBody>
          <a:bodyPr/>
          <a:lstStyle/>
          <a:p/>
        </p:txBody>
      </p:sp>
      <p:sp>
        <p:nvSpPr>
          <p:cNvPr id="4" name="Freeform 4"/>
          <p:cNvSpPr/>
          <p:nvPr/>
        </p:nvSpPr>
        <p:spPr>
          <a:xfrm rot="-5013322">
            <a:off x="-4322124" y="823807"/>
            <a:ext cx="11211325" cy="8464551"/>
          </a:xfrm>
          <a:custGeom>
            <a:rect l="l" t="t" r="r" b="b"/>
            <a:pathLst>
              <a:path w="11211325" h="8464551">
                <a:moveTo>
                  <a:pt x="0" y="0"/>
                </a:moveTo>
                <a:lnTo>
                  <a:pt x="11211326" y="0"/>
                </a:lnTo>
                <a:lnTo>
                  <a:pt x="11211326" y="8464551"/>
                </a:lnTo>
                <a:lnTo>
                  <a:pt x="0" y="8464551"/>
                </a:lnTo>
                <a:lnTo>
                  <a:pt x="0" y="0"/>
                </a:lnTo>
                <a:close/>
              </a:path>
            </a:pathLst>
          </a:custGeom>
          <a:blipFill>
            <a:blip r:embed="rId4"/>
            <a:stretch>
              <a:fillRect/>
            </a:stretch>
          </a:blipFill>
        </p:spPr>
        <p:txBody>
          <a:bodyPr/>
          <a:lstStyle/>
          <a:p/>
        </p:txBody>
      </p:sp>
      <p:sp>
        <p:nvSpPr>
          <p:cNvPr id="5" name="Freeform 5"/>
          <p:cNvSpPr/>
          <p:nvPr/>
        </p:nvSpPr>
        <p:spPr>
          <a:xfrm rot="5339252">
            <a:off x="9011392" y="-5318203"/>
            <a:ext cx="2397827" cy="13772443"/>
          </a:xfrm>
          <a:custGeom>
            <a:rect l="l" t="t" r="r" b="b"/>
            <a:pathLst>
              <a:path w="2397827" h="13772443">
                <a:moveTo>
                  <a:pt x="0" y="0"/>
                </a:moveTo>
                <a:lnTo>
                  <a:pt x="2397827" y="0"/>
                </a:lnTo>
                <a:lnTo>
                  <a:pt x="2397827" y="13772443"/>
                </a:lnTo>
                <a:lnTo>
                  <a:pt x="0" y="13772443"/>
                </a:lnTo>
                <a:lnTo>
                  <a:pt x="0" y="0"/>
                </a:lnTo>
                <a:close/>
              </a:path>
            </a:pathLst>
          </a:custGeom>
          <a:blipFill>
            <a:blip r:embed="rId5"/>
            <a:stretch>
              <a:fillRect l="-40015" r="-54771"/>
            </a:stretch>
          </a:blipFill>
        </p:spPr>
        <p:txBody>
          <a:bodyPr/>
          <a:lstStyle/>
          <a:p/>
        </p:txBody>
      </p:sp>
      <p:sp>
        <p:nvSpPr>
          <p:cNvPr id="6" name="Freeform 6"/>
          <p:cNvSpPr/>
          <p:nvPr/>
        </p:nvSpPr>
        <p:spPr>
          <a:xfrm>
            <a:off x="657280" y="3304949"/>
            <a:ext cx="18967343" cy="8458523"/>
          </a:xfrm>
          <a:custGeom>
            <a:rect l="l" t="t" r="r" b="b"/>
            <a:pathLst>
              <a:path w="18967343" h="8458523">
                <a:moveTo>
                  <a:pt x="0" y="0"/>
                </a:moveTo>
                <a:lnTo>
                  <a:pt x="18967343" y="0"/>
                </a:lnTo>
                <a:lnTo>
                  <a:pt x="18967343" y="8458523"/>
                </a:lnTo>
                <a:lnTo>
                  <a:pt x="0" y="8458523"/>
                </a:lnTo>
                <a:lnTo>
                  <a:pt x="0" y="0"/>
                </a:lnTo>
                <a:close/>
              </a:path>
            </a:pathLst>
          </a:custGeom>
          <a:blipFill>
            <a:blip r:embed="rId6"/>
            <a:stretch>
              <a:fillRect l="-22218" r="-22218"/>
            </a:stretch>
          </a:blipFill>
        </p:spPr>
        <p:txBody>
          <a:bodyPr/>
          <a:lstStyle/>
          <a:p/>
        </p:txBody>
      </p:sp>
      <p:sp>
        <p:nvSpPr>
          <p:cNvPr id="7" name="TextBox 7"/>
          <p:cNvSpPr txBox="1"/>
          <p:nvPr/>
        </p:nvSpPr>
        <p:spPr>
          <a:xfrm>
            <a:off x="3923832" y="700418"/>
            <a:ext cx="12434238" cy="2013585"/>
          </a:xfrm>
          <a:prstGeom prst="rect">
            <a:avLst/>
          </a:prstGeom>
        </p:spPr>
        <p:txBody>
          <a:bodyPr lIns="0" tIns="0" rIns="0" bIns="0" rtlCol="0" anchor="t">
            <a:spAutoFit/>
          </a:bodyPr>
          <a:lstStyle/>
          <a:p>
            <a:pPr algn="ctr">
              <a:lnSpc>
                <a:spcPts val="7470"/>
              </a:lnSpc>
            </a:pPr>
            <a:r>
              <a:rPr lang="en-US" sz="9000">
                <a:solidFill>
                  <a:srgbClr val="FFFFFF"/>
                </a:solidFill>
                <a:latin typeface="TC Milo"/>
                <a:ea typeface="TC Milo"/>
                <a:cs typeface="TC Milo"/>
                <a:sym typeface="TC Milo"/>
              </a:rPr>
              <a:t>FITUR YANG TERDAPAT DALAM APLIKASI</a:t>
            </a:r>
          </a:p>
        </p:txBody>
      </p:sp>
      <p:sp>
        <p:nvSpPr>
          <p:cNvPr id="8" name="TextBox 8"/>
          <p:cNvSpPr txBox="1"/>
          <p:nvPr/>
        </p:nvSpPr>
        <p:spPr>
          <a:xfrm>
            <a:off x="5213195" y="3085874"/>
            <a:ext cx="13552129" cy="5066414"/>
          </a:xfrm>
          <a:prstGeom prst="rect">
            <a:avLst/>
          </a:prstGeom>
        </p:spPr>
        <p:txBody>
          <a:bodyPr lIns="0" tIns="0" rIns="0" bIns="0" rtlCol="0" anchor="t">
            <a:spAutoFit/>
          </a:bodyPr>
          <a:lstStyle/>
          <a:p>
            <a:pPr marL="1010216" lvl="1" indent="-505108" algn="l">
              <a:lnSpc>
                <a:spcPts val="6550"/>
              </a:lnSpc>
              <a:buAutoNum type="arabicPeriod"/>
            </a:pPr>
            <a:r>
              <a:rPr lang="en-US" sz="4679" b="1">
                <a:solidFill>
                  <a:srgbClr val="AA8E6B"/>
                </a:solidFill>
                <a:latin typeface="Agrandir Bold"/>
                <a:ea typeface="Agrandir Bold"/>
                <a:cs typeface="Agrandir Bold"/>
                <a:sym typeface="Agrandir Bold"/>
              </a:rPr>
              <a:t> Menu menginput Nama</a:t>
            </a:r>
          </a:p>
          <a:p>
            <a:pPr marL="1010216" lvl="1" indent="-505108" algn="l">
              <a:lnSpc>
                <a:spcPts val="6550"/>
              </a:lnSpc>
              <a:buAutoNum type="arabicPeriod"/>
            </a:pPr>
            <a:r>
              <a:rPr lang="en-US" sz="4679" b="1">
                <a:solidFill>
                  <a:srgbClr val="AA8E6B"/>
                </a:solidFill>
                <a:latin typeface="Agrandir Bold"/>
                <a:ea typeface="Agrandir Bold"/>
                <a:cs typeface="Agrandir Bold"/>
                <a:sym typeface="Agrandir Bold"/>
              </a:rPr>
              <a:t> Menu menginput Prodi</a:t>
            </a:r>
          </a:p>
          <a:p>
            <a:pPr marL="1010216" lvl="1" indent="-505108" algn="l">
              <a:lnSpc>
                <a:spcPts val="6550"/>
              </a:lnSpc>
              <a:buAutoNum type="arabicPeriod"/>
            </a:pPr>
            <a:r>
              <a:rPr lang="en-US" sz="4679" b="1">
                <a:solidFill>
                  <a:srgbClr val="AA8E6B"/>
                </a:solidFill>
                <a:latin typeface="Agrandir Bold"/>
                <a:ea typeface="Agrandir Bold"/>
                <a:cs typeface="Agrandir Bold"/>
                <a:sym typeface="Agrandir Bold"/>
              </a:rPr>
              <a:t> Menu menginput Nim</a:t>
            </a:r>
          </a:p>
          <a:p>
            <a:pPr marL="1010216" lvl="1" indent="-505108" algn="l">
              <a:lnSpc>
                <a:spcPts val="6550"/>
              </a:lnSpc>
              <a:buAutoNum type="arabicPeriod"/>
            </a:pPr>
            <a:r>
              <a:rPr lang="en-US" sz="4679" b="1">
                <a:solidFill>
                  <a:srgbClr val="AA8E6B"/>
                </a:solidFill>
                <a:latin typeface="Agrandir Bold"/>
                <a:ea typeface="Agrandir Bold"/>
                <a:cs typeface="Agrandir Bold"/>
                <a:sym typeface="Agrandir Bold"/>
              </a:rPr>
              <a:t> Menu menyimpan data yang sudah di         inputkan</a:t>
            </a:r>
          </a:p>
          <a:p>
            <a:pPr marL="1010216" lvl="1" indent="-505108" algn="l">
              <a:lnSpc>
                <a:spcPts val="6550"/>
              </a:lnSpc>
              <a:buAutoNum type="arabicPeriod"/>
            </a:pPr>
            <a:r>
              <a:rPr lang="en-US" sz="4679" b="1">
                <a:solidFill>
                  <a:srgbClr val="AA8E6B"/>
                </a:solidFill>
                <a:latin typeface="Agrandir Bold"/>
                <a:ea typeface="Agrandir Bold"/>
                <a:cs typeface="Agrandir Bold"/>
                <a:sym typeface="Agrandir Bold"/>
              </a:rPr>
              <a:t> Menu data di simpan</a:t>
            </a:r>
          </a:p>
        </p:txBody>
      </p:sp>
    </p:spTree>
  </p:cSld>
  <p:clrMapOvr>
    <a:masterClrMapping/>
  </p:clrMapOvr>
  <p:transition/>
  <p:timing/>
</p:sld>
</file>

<file path=ppt/slides/slide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Freeform 2"/>
          <p:cNvSpPr/>
          <p:nvPr/>
        </p:nvSpPr>
        <p:spPr>
          <a:xfrm rot="5400000">
            <a:off x="4000500" y="-4000500"/>
            <a:ext cx="10287000" cy="18288000"/>
          </a:xfrm>
          <a:custGeom>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33760" r="-132905"/>
            </a:stretch>
          </a:blipFill>
        </p:spPr>
        <p:txBody>
          <a:bodyPr/>
          <a:lstStyle/>
          <a:p/>
        </p:txBody>
      </p:sp>
      <p:sp>
        <p:nvSpPr>
          <p:cNvPr id="3" name="Freeform 3"/>
          <p:cNvSpPr/>
          <p:nvPr/>
        </p:nvSpPr>
        <p:spPr>
          <a:xfrm>
            <a:off x="-4817281" y="4429132"/>
            <a:ext cx="6645402" cy="8229600"/>
          </a:xfrm>
          <a:custGeom>
            <a:rect l="l" t="t" r="r" b="b"/>
            <a:pathLst>
              <a:path w="6645402" h="8229600">
                <a:moveTo>
                  <a:pt x="0" y="0"/>
                </a:moveTo>
                <a:lnTo>
                  <a:pt x="6645402" y="0"/>
                </a:lnTo>
                <a:lnTo>
                  <a:pt x="6645402" y="8229600"/>
                </a:lnTo>
                <a:lnTo>
                  <a:pt x="0" y="8229600"/>
                </a:lnTo>
                <a:lnTo>
                  <a:pt x="0" y="0"/>
                </a:lnTo>
                <a:close/>
              </a:path>
            </a:pathLst>
          </a:custGeom>
          <a:blipFill>
            <a:blip r:embed="rId3"/>
            <a:stretch>
              <a:fillRect/>
            </a:stretch>
          </a:blipFill>
        </p:spPr>
        <p:txBody>
          <a:bodyPr/>
          <a:lstStyle/>
          <a:p/>
        </p:txBody>
      </p:sp>
      <p:sp>
        <p:nvSpPr>
          <p:cNvPr id="4" name="Freeform 4"/>
          <p:cNvSpPr/>
          <p:nvPr/>
        </p:nvSpPr>
        <p:spPr>
          <a:xfrm rot="-5006926">
            <a:off x="2148343" y="-754"/>
            <a:ext cx="2799299" cy="3140876"/>
          </a:xfrm>
          <a:custGeom>
            <a:rect l="l" t="t" r="r" b="b"/>
            <a:pathLst>
              <a:path w="2799299" h="3140876">
                <a:moveTo>
                  <a:pt x="0" y="0"/>
                </a:moveTo>
                <a:lnTo>
                  <a:pt x="2799299" y="0"/>
                </a:lnTo>
                <a:lnTo>
                  <a:pt x="2799299" y="3140876"/>
                </a:lnTo>
                <a:lnTo>
                  <a:pt x="0" y="3140876"/>
                </a:lnTo>
                <a:lnTo>
                  <a:pt x="0" y="0"/>
                </a:lnTo>
                <a:close/>
              </a:path>
            </a:pathLst>
          </a:custGeom>
          <a:blipFill>
            <a:blip r:embed="rId4"/>
            <a:stretch>
              <a:fillRect t="-806" b="-56936"/>
            </a:stretch>
          </a:blipFill>
        </p:spPr>
        <p:txBody>
          <a:bodyPr/>
          <a:lstStyle/>
          <a:p/>
        </p:txBody>
      </p:sp>
      <p:sp>
        <p:nvSpPr>
          <p:cNvPr id="5" name="Freeform 5"/>
          <p:cNvSpPr/>
          <p:nvPr/>
        </p:nvSpPr>
        <p:spPr>
          <a:xfrm rot="-5093010">
            <a:off x="7711953" y="-1655565"/>
            <a:ext cx="2242363" cy="7584586"/>
          </a:xfrm>
          <a:custGeom>
            <a:rect l="l" t="t" r="r" b="b"/>
            <a:pathLst>
              <a:path w="2242363" h="7584586">
                <a:moveTo>
                  <a:pt x="0" y="0"/>
                </a:moveTo>
                <a:lnTo>
                  <a:pt x="2242363" y="0"/>
                </a:lnTo>
                <a:lnTo>
                  <a:pt x="2242363" y="7584586"/>
                </a:lnTo>
                <a:lnTo>
                  <a:pt x="0" y="7584586"/>
                </a:lnTo>
                <a:lnTo>
                  <a:pt x="0" y="0"/>
                </a:lnTo>
                <a:close/>
              </a:path>
            </a:pathLst>
          </a:custGeom>
          <a:blipFill>
            <a:blip r:embed="rId4"/>
            <a:stretch>
              <a:fillRect l="-97334" t="-43136" r="-76207"/>
            </a:stretch>
          </a:blipFill>
        </p:spPr>
        <p:txBody>
          <a:bodyPr/>
          <a:lstStyle/>
          <a:p/>
        </p:txBody>
      </p:sp>
      <p:sp>
        <p:nvSpPr>
          <p:cNvPr id="6" name="Freeform 6"/>
          <p:cNvSpPr/>
          <p:nvPr/>
        </p:nvSpPr>
        <p:spPr>
          <a:xfrm rot="-2334466">
            <a:off x="14320724" y="-4503648"/>
            <a:ext cx="6645402" cy="8229600"/>
          </a:xfrm>
          <a:custGeom>
            <a:rect l="l" t="t" r="r" b="b"/>
            <a:pathLst>
              <a:path w="6645402" h="8229600">
                <a:moveTo>
                  <a:pt x="0" y="0"/>
                </a:moveTo>
                <a:lnTo>
                  <a:pt x="6645402" y="0"/>
                </a:lnTo>
                <a:lnTo>
                  <a:pt x="6645402" y="8229600"/>
                </a:lnTo>
                <a:lnTo>
                  <a:pt x="0" y="8229600"/>
                </a:lnTo>
                <a:lnTo>
                  <a:pt x="0" y="0"/>
                </a:lnTo>
                <a:close/>
              </a:path>
            </a:pathLst>
          </a:custGeom>
          <a:blipFill>
            <a:blip r:embed="rId3"/>
            <a:stretch>
              <a:fillRect/>
            </a:stretch>
          </a:blipFill>
        </p:spPr>
        <p:txBody>
          <a:bodyPr/>
          <a:lstStyle/>
          <a:p/>
        </p:txBody>
      </p:sp>
      <p:sp>
        <p:nvSpPr>
          <p:cNvPr id="7" name="Freeform 7"/>
          <p:cNvSpPr/>
          <p:nvPr/>
        </p:nvSpPr>
        <p:spPr>
          <a:xfrm>
            <a:off x="-2634587" y="5450955"/>
            <a:ext cx="9273713" cy="5356098"/>
          </a:xfrm>
          <a:custGeom>
            <a:rect l="l" t="t" r="r" b="b"/>
            <a:pathLst>
              <a:path w="9273713" h="5356098">
                <a:moveTo>
                  <a:pt x="0" y="0"/>
                </a:moveTo>
                <a:lnTo>
                  <a:pt x="9273713" y="0"/>
                </a:lnTo>
                <a:lnTo>
                  <a:pt x="9273713" y="5356098"/>
                </a:lnTo>
                <a:lnTo>
                  <a:pt x="0" y="5356098"/>
                </a:lnTo>
                <a:lnTo>
                  <a:pt x="0" y="0"/>
                </a:lnTo>
                <a:close/>
              </a:path>
            </a:pathLst>
          </a:custGeom>
          <a:blipFill>
            <a:blip r:embed="rId5"/>
            <a:stretch>
              <a:fillRect l="-75017"/>
            </a:stretch>
          </a:blipFill>
        </p:spPr>
        <p:txBody>
          <a:bodyPr/>
          <a:lstStyle/>
          <a:p/>
        </p:txBody>
      </p:sp>
      <p:sp>
        <p:nvSpPr>
          <p:cNvPr id="8" name="Freeform 8"/>
          <p:cNvSpPr/>
          <p:nvPr/>
        </p:nvSpPr>
        <p:spPr>
          <a:xfrm rot="167187">
            <a:off x="5064237" y="3106413"/>
            <a:ext cx="8159527" cy="6252464"/>
          </a:xfrm>
          <a:custGeom>
            <a:rect l="l" t="t" r="r" b="b"/>
            <a:pathLst>
              <a:path w="8159527" h="6252464">
                <a:moveTo>
                  <a:pt x="0" y="0"/>
                </a:moveTo>
                <a:lnTo>
                  <a:pt x="8159526" y="0"/>
                </a:lnTo>
                <a:lnTo>
                  <a:pt x="8159526" y="6252464"/>
                </a:lnTo>
                <a:lnTo>
                  <a:pt x="0" y="6252464"/>
                </a:lnTo>
                <a:lnTo>
                  <a:pt x="0" y="0"/>
                </a:lnTo>
                <a:close/>
              </a:path>
            </a:pathLst>
          </a:custGeom>
          <a:blipFill>
            <a:blip r:embed="rId6"/>
            <a:stretch>
              <a:fillRect t="-25832" r="-27712" b="0"/>
            </a:stretch>
          </a:blipFill>
        </p:spPr>
        <p:txBody>
          <a:bodyPr/>
          <a:lstStyle/>
          <a:p/>
        </p:txBody>
      </p:sp>
      <p:sp>
        <p:nvSpPr>
          <p:cNvPr id="9" name="TextBox 9"/>
          <p:cNvSpPr txBox="1"/>
          <p:nvPr/>
        </p:nvSpPr>
        <p:spPr>
          <a:xfrm>
            <a:off x="3768596" y="895511"/>
            <a:ext cx="10750808" cy="1241217"/>
          </a:xfrm>
          <a:prstGeom prst="rect">
            <a:avLst/>
          </a:prstGeom>
        </p:spPr>
        <p:txBody>
          <a:bodyPr lIns="0" tIns="0" rIns="0" bIns="0" rtlCol="0" anchor="t">
            <a:spAutoFit/>
          </a:bodyPr>
          <a:lstStyle/>
          <a:p>
            <a:pPr algn="ctr">
              <a:lnSpc>
                <a:spcPts val="8632"/>
              </a:lnSpc>
            </a:pPr>
            <a:r>
              <a:rPr lang="en-US" sz="10400">
                <a:solidFill>
                  <a:srgbClr val="FFFFFF"/>
                </a:solidFill>
                <a:latin typeface="TC Milo"/>
                <a:ea typeface="TC Milo"/>
                <a:cs typeface="TC Milo"/>
                <a:sym typeface="TC Milo"/>
              </a:rPr>
              <a:t>ALUR KERJA APLIKASI</a:t>
            </a:r>
          </a:p>
        </p:txBody>
      </p:sp>
      <p:sp>
        <p:nvSpPr>
          <p:cNvPr id="10" name="TextBox 10"/>
          <p:cNvSpPr txBox="1"/>
          <p:nvPr/>
        </p:nvSpPr>
        <p:spPr>
          <a:xfrm>
            <a:off x="5485337" y="3932322"/>
            <a:ext cx="6241368" cy="4759454"/>
          </a:xfrm>
          <a:prstGeom prst="rect">
            <a:avLst/>
          </a:prstGeom>
        </p:spPr>
        <p:txBody>
          <a:bodyPr lIns="0" tIns="0" rIns="0" bIns="0" rtlCol="0" anchor="t">
            <a:spAutoFit/>
          </a:bodyPr>
          <a:lstStyle/>
          <a:p>
            <a:pPr marL="1167420" lvl="1" indent="-583710" algn="ctr">
              <a:lnSpc>
                <a:spcPts val="7570"/>
              </a:lnSpc>
              <a:buFont typeface="Arial"/>
              <a:buChar char="•"/>
            </a:pPr>
            <a:r>
              <a:rPr lang="en-US" sz="5407">
                <a:solidFill>
                  <a:srgbClr val="201E20"/>
                </a:solidFill>
                <a:latin typeface="TC Milo"/>
                <a:ea typeface="TC Milo"/>
                <a:cs typeface="TC Milo"/>
                <a:sym typeface="TC Milo"/>
              </a:rPr>
              <a:t>MASUKKAN NAMA SISWA</a:t>
            </a:r>
          </a:p>
          <a:p>
            <a:pPr marL="1167420" lvl="1" indent="-583710" algn="ctr">
              <a:lnSpc>
                <a:spcPts val="7570"/>
              </a:lnSpc>
              <a:buFont typeface="Arial"/>
              <a:buChar char="•"/>
            </a:pPr>
            <a:r>
              <a:rPr lang="en-US" sz="5407">
                <a:solidFill>
                  <a:srgbClr val="201E20"/>
                </a:solidFill>
                <a:latin typeface="TC Milo"/>
                <a:ea typeface="TC Milo"/>
                <a:cs typeface="TC Milo"/>
                <a:sym typeface="TC Milo"/>
              </a:rPr>
              <a:t>MASUKKAN PRODI SISWA</a:t>
            </a:r>
          </a:p>
          <a:p>
            <a:pPr marL="1167420" lvl="1" indent="-583710" algn="ctr">
              <a:lnSpc>
                <a:spcPts val="7570"/>
              </a:lnSpc>
              <a:buFont typeface="Arial"/>
              <a:buChar char="•"/>
            </a:pPr>
            <a:r>
              <a:rPr lang="en-US" sz="5407">
                <a:solidFill>
                  <a:srgbClr val="201E20"/>
                </a:solidFill>
                <a:latin typeface="TC Milo"/>
                <a:ea typeface="TC Milo"/>
                <a:cs typeface="TC Milo"/>
                <a:sym typeface="TC Milo"/>
              </a:rPr>
              <a:t>MASUKKAN NIM SISWA</a:t>
            </a:r>
          </a:p>
          <a:p>
            <a:pPr marL="1167420" lvl="1" indent="-583710" algn="l">
              <a:lnSpc>
                <a:spcPts val="7570"/>
              </a:lnSpc>
              <a:buFont typeface="Arial"/>
              <a:buChar char="•"/>
            </a:pPr>
            <a:r>
              <a:rPr lang="en-US" sz="5407">
                <a:solidFill>
                  <a:srgbClr val="201E20"/>
                </a:solidFill>
                <a:latin typeface="TC Milo"/>
                <a:ea typeface="TC Milo"/>
                <a:cs typeface="TC Milo"/>
                <a:sym typeface="TC Milo"/>
              </a:rPr>
              <a:t>DATA DI SIMPAN</a:t>
            </a:r>
          </a:p>
          <a:p>
            <a:pPr algn="l">
              <a:lnSpc>
                <a:spcPts val="7570"/>
              </a:lnSpc>
            </a:pPr>
            <a:endParaRPr lang="en-US" sz="5407">
              <a:solidFill>
                <a:srgbClr val="201E20"/>
              </a:solidFill>
              <a:latin typeface="TC Milo"/>
              <a:ea typeface="TC Milo"/>
              <a:cs typeface="TC Milo"/>
              <a:sym typeface="TC Milo"/>
            </a:endParaRPr>
          </a:p>
        </p:txBody>
      </p:sp>
    </p:spTree>
  </p:cSld>
  <p:clrMapOvr>
    <a:masterClrMapping/>
  </p:clrMapOvr>
  <p:transition/>
  <p:timing/>
</p:sld>
</file>

<file path=ppt/slides/slide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Freeform 2"/>
          <p:cNvSpPr/>
          <p:nvPr/>
        </p:nvSpPr>
        <p:spPr>
          <a:xfrm rot="5400000">
            <a:off x="4000500" y="-4000500"/>
            <a:ext cx="10287000" cy="18288000"/>
          </a:xfrm>
          <a:custGeom>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33760" r="-132905"/>
            </a:stretch>
          </a:blipFill>
        </p:spPr>
        <p:txBody>
          <a:bodyPr/>
          <a:lstStyle/>
          <a:p/>
        </p:txBody>
      </p:sp>
      <p:sp>
        <p:nvSpPr>
          <p:cNvPr id="3" name="Freeform 3"/>
          <p:cNvSpPr/>
          <p:nvPr/>
        </p:nvSpPr>
        <p:spPr>
          <a:xfrm>
            <a:off x="-4817281" y="4429132"/>
            <a:ext cx="6645402" cy="8229600"/>
          </a:xfrm>
          <a:custGeom>
            <a:rect l="l" t="t" r="r" b="b"/>
            <a:pathLst>
              <a:path w="6645402" h="8229600">
                <a:moveTo>
                  <a:pt x="0" y="0"/>
                </a:moveTo>
                <a:lnTo>
                  <a:pt x="6645402" y="0"/>
                </a:lnTo>
                <a:lnTo>
                  <a:pt x="6645402" y="8229600"/>
                </a:lnTo>
                <a:lnTo>
                  <a:pt x="0" y="8229600"/>
                </a:lnTo>
                <a:lnTo>
                  <a:pt x="0" y="0"/>
                </a:lnTo>
                <a:close/>
              </a:path>
            </a:pathLst>
          </a:custGeom>
          <a:blipFill>
            <a:blip r:embed="rId3"/>
            <a:stretch>
              <a:fillRect/>
            </a:stretch>
          </a:blipFill>
        </p:spPr>
        <p:txBody>
          <a:bodyPr/>
          <a:lstStyle/>
          <a:p/>
        </p:txBody>
      </p:sp>
      <p:sp>
        <p:nvSpPr>
          <p:cNvPr id="4" name="Freeform 4"/>
          <p:cNvSpPr/>
          <p:nvPr/>
        </p:nvSpPr>
        <p:spPr>
          <a:xfrm rot="-5006926">
            <a:off x="2148343" y="-754"/>
            <a:ext cx="2799299" cy="3140876"/>
          </a:xfrm>
          <a:custGeom>
            <a:rect l="l" t="t" r="r" b="b"/>
            <a:pathLst>
              <a:path w="2799299" h="3140876">
                <a:moveTo>
                  <a:pt x="0" y="0"/>
                </a:moveTo>
                <a:lnTo>
                  <a:pt x="2799299" y="0"/>
                </a:lnTo>
                <a:lnTo>
                  <a:pt x="2799299" y="3140876"/>
                </a:lnTo>
                <a:lnTo>
                  <a:pt x="0" y="3140876"/>
                </a:lnTo>
                <a:lnTo>
                  <a:pt x="0" y="0"/>
                </a:lnTo>
                <a:close/>
              </a:path>
            </a:pathLst>
          </a:custGeom>
          <a:blipFill>
            <a:blip r:embed="rId4"/>
            <a:stretch>
              <a:fillRect t="-806" b="-56936"/>
            </a:stretch>
          </a:blipFill>
        </p:spPr>
        <p:txBody>
          <a:bodyPr/>
          <a:lstStyle/>
          <a:p/>
        </p:txBody>
      </p:sp>
      <p:sp>
        <p:nvSpPr>
          <p:cNvPr id="5" name="Freeform 5"/>
          <p:cNvSpPr/>
          <p:nvPr/>
        </p:nvSpPr>
        <p:spPr>
          <a:xfrm rot="-2334466">
            <a:off x="14320724" y="-4503648"/>
            <a:ext cx="6645402" cy="8229600"/>
          </a:xfrm>
          <a:custGeom>
            <a:rect l="l" t="t" r="r" b="b"/>
            <a:pathLst>
              <a:path w="6645402" h="8229600">
                <a:moveTo>
                  <a:pt x="0" y="0"/>
                </a:moveTo>
                <a:lnTo>
                  <a:pt x="6645402" y="0"/>
                </a:lnTo>
                <a:lnTo>
                  <a:pt x="6645402" y="8229600"/>
                </a:lnTo>
                <a:lnTo>
                  <a:pt x="0" y="8229600"/>
                </a:lnTo>
                <a:lnTo>
                  <a:pt x="0" y="0"/>
                </a:lnTo>
                <a:close/>
              </a:path>
            </a:pathLst>
          </a:custGeom>
          <a:blipFill>
            <a:blip r:embed="rId3"/>
            <a:stretch>
              <a:fillRect/>
            </a:stretch>
          </a:blipFill>
        </p:spPr>
        <p:txBody>
          <a:bodyPr/>
          <a:lstStyle/>
          <a:p/>
        </p:txBody>
      </p:sp>
      <p:sp>
        <p:nvSpPr>
          <p:cNvPr id="6" name="Freeform 6"/>
          <p:cNvSpPr/>
          <p:nvPr/>
        </p:nvSpPr>
        <p:spPr>
          <a:xfrm>
            <a:off x="-2634587" y="5450955"/>
            <a:ext cx="9273713" cy="5356098"/>
          </a:xfrm>
          <a:custGeom>
            <a:rect l="l" t="t" r="r" b="b"/>
            <a:pathLst>
              <a:path w="9273713" h="5356098">
                <a:moveTo>
                  <a:pt x="0" y="0"/>
                </a:moveTo>
                <a:lnTo>
                  <a:pt x="9273713" y="0"/>
                </a:lnTo>
                <a:lnTo>
                  <a:pt x="9273713" y="5356098"/>
                </a:lnTo>
                <a:lnTo>
                  <a:pt x="0" y="5356098"/>
                </a:lnTo>
                <a:lnTo>
                  <a:pt x="0" y="0"/>
                </a:lnTo>
                <a:close/>
              </a:path>
            </a:pathLst>
          </a:custGeom>
          <a:blipFill>
            <a:blip r:embed="rId5"/>
            <a:stretch>
              <a:fillRect l="-75017"/>
            </a:stretch>
          </a:blipFill>
        </p:spPr>
        <p:txBody>
          <a:bodyPr/>
          <a:lstStyle/>
          <a:p/>
        </p:txBody>
      </p:sp>
      <p:sp>
        <p:nvSpPr>
          <p:cNvPr id="7" name="Freeform 7"/>
          <p:cNvSpPr/>
          <p:nvPr/>
        </p:nvSpPr>
        <p:spPr>
          <a:xfrm rot="-10800000">
            <a:off x="7606403" y="3300465"/>
            <a:ext cx="9366689" cy="2866913"/>
          </a:xfrm>
          <a:custGeom>
            <a:rect l="l" t="t" r="r" b="b"/>
            <a:pathLst>
              <a:path w="9366689" h="2866913">
                <a:moveTo>
                  <a:pt x="0" y="0"/>
                </a:moveTo>
                <a:lnTo>
                  <a:pt x="9366689" y="0"/>
                </a:lnTo>
                <a:lnTo>
                  <a:pt x="9366689" y="2866914"/>
                </a:lnTo>
                <a:lnTo>
                  <a:pt x="0" y="2866914"/>
                </a:lnTo>
                <a:lnTo>
                  <a:pt x="0" y="0"/>
                </a:lnTo>
                <a:close/>
              </a:path>
            </a:pathLst>
          </a:custGeom>
          <a:blipFill>
            <a:blip r:embed="rId6"/>
            <a:stretch>
              <a:fillRect t="-73153" b="-73517"/>
            </a:stretch>
          </a:blipFill>
        </p:spPr>
        <p:txBody>
          <a:bodyPr/>
          <a:lstStyle/>
          <a:p/>
        </p:txBody>
      </p:sp>
      <p:sp>
        <p:nvSpPr>
          <p:cNvPr id="8" name="Freeform 8"/>
          <p:cNvSpPr/>
          <p:nvPr/>
        </p:nvSpPr>
        <p:spPr>
          <a:xfrm>
            <a:off x="2002270" y="621224"/>
            <a:ext cx="3757947" cy="9044551"/>
          </a:xfrm>
          <a:custGeom>
            <a:rect l="l" t="t" r="r" b="b"/>
            <a:pathLst>
              <a:path w="3757947" h="9044551">
                <a:moveTo>
                  <a:pt x="0" y="0"/>
                </a:moveTo>
                <a:lnTo>
                  <a:pt x="3757947" y="0"/>
                </a:lnTo>
                <a:lnTo>
                  <a:pt x="3757947" y="9044552"/>
                </a:lnTo>
                <a:lnTo>
                  <a:pt x="0" y="9044552"/>
                </a:lnTo>
                <a:lnTo>
                  <a:pt x="0" y="0"/>
                </a:lnTo>
                <a:close/>
              </a:path>
            </a:pathLst>
          </a:custGeom>
          <a:blipFill>
            <a:blip r:embed="rId7"/>
            <a:stretch>
              <a:fillRect l="-20936" t="-2527" r="-80012" b="-5729"/>
            </a:stretch>
          </a:blipFill>
        </p:spPr>
        <p:txBody>
          <a:bodyPr/>
          <a:lstStyle/>
          <a:p/>
        </p:txBody>
      </p:sp>
      <p:sp>
        <p:nvSpPr>
          <p:cNvPr id="9" name="TextBox 9"/>
          <p:cNvSpPr txBox="1"/>
          <p:nvPr/>
        </p:nvSpPr>
        <p:spPr>
          <a:xfrm>
            <a:off x="8909004" y="4210044"/>
            <a:ext cx="6761487" cy="933456"/>
          </a:xfrm>
          <a:prstGeom prst="rect">
            <a:avLst/>
          </a:prstGeom>
        </p:spPr>
        <p:txBody>
          <a:bodyPr lIns="0" tIns="0" rIns="0" bIns="0" rtlCol="0" anchor="t">
            <a:spAutoFit/>
          </a:bodyPr>
          <a:lstStyle/>
          <a:p>
            <a:pPr algn="ctr">
              <a:lnSpc>
                <a:spcPts val="7570"/>
              </a:lnSpc>
            </a:pPr>
            <a:r>
              <a:rPr lang="en-US" sz="5407">
                <a:solidFill>
                  <a:srgbClr val="000000"/>
                </a:solidFill>
                <a:latin typeface="TC Milo"/>
                <a:ea typeface="TC Milo"/>
                <a:cs typeface="TC Milo"/>
                <a:sym typeface="TC Milo"/>
              </a:rPr>
              <a:t>DIAGRAM/ FLOWCHART APLIKASI </a:t>
            </a:r>
          </a:p>
        </p:txBody>
      </p:sp>
    </p:spTree>
  </p:cSld>
  <p:clrMapOvr>
    <a:masterClrMapping/>
  </p:clrMapOvr>
  <p:transition/>
  <p:timing/>
</p:sld>
</file>

<file path=ppt/slides/slide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Freeform 2"/>
          <p:cNvSpPr/>
          <p:nvPr/>
        </p:nvSpPr>
        <p:spPr>
          <a:xfrm rot="5400000">
            <a:off x="4000500" y="-4000500"/>
            <a:ext cx="10287000" cy="18288000"/>
          </a:xfrm>
          <a:custGeom>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r="-166666"/>
            </a:stretch>
          </a:blipFill>
        </p:spPr>
        <p:txBody>
          <a:bodyPr/>
          <a:lstStyle/>
          <a:p/>
        </p:txBody>
      </p:sp>
      <p:sp>
        <p:nvSpPr>
          <p:cNvPr id="3" name="Freeform 3"/>
          <p:cNvSpPr/>
          <p:nvPr/>
        </p:nvSpPr>
        <p:spPr>
          <a:xfrm>
            <a:off x="-3451776" y="2514113"/>
            <a:ext cx="5485699" cy="9709202"/>
          </a:xfrm>
          <a:custGeom>
            <a:rect l="l" t="t" r="r" b="b"/>
            <a:pathLst>
              <a:path w="5485699" h="9709202">
                <a:moveTo>
                  <a:pt x="0" y="0"/>
                </a:moveTo>
                <a:lnTo>
                  <a:pt x="5485699" y="0"/>
                </a:lnTo>
                <a:lnTo>
                  <a:pt x="5485699" y="9709202"/>
                </a:lnTo>
                <a:lnTo>
                  <a:pt x="0" y="9709202"/>
                </a:lnTo>
                <a:lnTo>
                  <a:pt x="0" y="0"/>
                </a:lnTo>
                <a:close/>
              </a:path>
            </a:pathLst>
          </a:custGeom>
          <a:blipFill>
            <a:blip r:embed="rId3"/>
            <a:stretch>
              <a:fillRect/>
            </a:stretch>
          </a:blipFill>
        </p:spPr>
        <p:txBody>
          <a:bodyPr/>
          <a:lstStyle/>
          <a:p/>
        </p:txBody>
      </p:sp>
      <p:sp>
        <p:nvSpPr>
          <p:cNvPr id="4" name="Freeform 4"/>
          <p:cNvSpPr/>
          <p:nvPr/>
        </p:nvSpPr>
        <p:spPr>
          <a:xfrm rot="-504175">
            <a:off x="16908419" y="-972204"/>
            <a:ext cx="4549429" cy="8034312"/>
          </a:xfrm>
          <a:custGeom>
            <a:rect l="l" t="t" r="r" b="b"/>
            <a:pathLst>
              <a:path w="4549429" h="8034312">
                <a:moveTo>
                  <a:pt x="0" y="0"/>
                </a:moveTo>
                <a:lnTo>
                  <a:pt x="4549429" y="0"/>
                </a:lnTo>
                <a:lnTo>
                  <a:pt x="4549429" y="8034312"/>
                </a:lnTo>
                <a:lnTo>
                  <a:pt x="0" y="8034312"/>
                </a:lnTo>
                <a:lnTo>
                  <a:pt x="0" y="0"/>
                </a:lnTo>
                <a:close/>
              </a:path>
            </a:pathLst>
          </a:custGeom>
          <a:blipFill>
            <a:blip r:embed="rId4"/>
            <a:stretch>
              <a:fillRect/>
            </a:stretch>
          </a:blipFill>
        </p:spPr>
        <p:txBody>
          <a:bodyPr/>
          <a:lstStyle/>
          <a:p/>
        </p:txBody>
      </p:sp>
      <p:sp>
        <p:nvSpPr>
          <p:cNvPr id="5" name="Freeform 5"/>
          <p:cNvSpPr/>
          <p:nvPr/>
        </p:nvSpPr>
        <p:spPr>
          <a:xfrm rot="6204844">
            <a:off x="15966889" y="3761938"/>
            <a:ext cx="11211325" cy="8464551"/>
          </a:xfrm>
          <a:custGeom>
            <a:rect l="l" t="t" r="r" b="b"/>
            <a:pathLst>
              <a:path w="11211325" h="8464551">
                <a:moveTo>
                  <a:pt x="0" y="0"/>
                </a:moveTo>
                <a:lnTo>
                  <a:pt x="11211325" y="0"/>
                </a:lnTo>
                <a:lnTo>
                  <a:pt x="11211325" y="8464550"/>
                </a:lnTo>
                <a:lnTo>
                  <a:pt x="0" y="8464550"/>
                </a:lnTo>
                <a:lnTo>
                  <a:pt x="0" y="0"/>
                </a:lnTo>
                <a:close/>
              </a:path>
            </a:pathLst>
          </a:custGeom>
          <a:blipFill>
            <a:blip r:embed="rId5"/>
            <a:stretch>
              <a:fillRect/>
            </a:stretch>
          </a:blipFill>
        </p:spPr>
        <p:txBody>
          <a:bodyPr/>
          <a:lstStyle/>
          <a:p/>
        </p:txBody>
      </p:sp>
      <p:sp>
        <p:nvSpPr>
          <p:cNvPr id="6" name="TextBox 6"/>
          <p:cNvSpPr txBox="1"/>
          <p:nvPr/>
        </p:nvSpPr>
        <p:spPr>
          <a:xfrm>
            <a:off x="5561905" y="400390"/>
            <a:ext cx="6525883" cy="1113745"/>
          </a:xfrm>
          <a:prstGeom prst="rect">
            <a:avLst/>
          </a:prstGeom>
        </p:spPr>
        <p:txBody>
          <a:bodyPr lIns="0" tIns="0" rIns="0" bIns="0" rtlCol="0" anchor="t">
            <a:spAutoFit/>
          </a:bodyPr>
          <a:lstStyle/>
          <a:p>
            <a:pPr algn="ctr">
              <a:lnSpc>
                <a:spcPts val="8959"/>
              </a:lnSpc>
              <a:spcBef>
                <a:spcPct val="0"/>
              </a:spcBef>
            </a:pPr>
            <a:r>
              <a:rPr lang="en-US" sz="6399">
                <a:solidFill>
                  <a:srgbClr val="000000"/>
                </a:solidFill>
                <a:latin typeface="TC Milo"/>
                <a:ea typeface="TC Milo"/>
                <a:cs typeface="TC Milo"/>
                <a:sym typeface="TC Milo"/>
              </a:rPr>
              <a:t>RENCANA SKETSA APLIKASI</a:t>
            </a:r>
          </a:p>
        </p:txBody>
      </p:sp>
      <p:sp>
        <p:nvSpPr>
          <p:cNvPr id="7" name="Freeform 7"/>
          <p:cNvSpPr/>
          <p:nvPr/>
        </p:nvSpPr>
        <p:spPr>
          <a:xfrm rot="3902167" flipH="1">
            <a:off x="-5410081" y="-911466"/>
            <a:ext cx="6737985" cy="8229600"/>
          </a:xfrm>
          <a:custGeom>
            <a:rect l="l" t="t" r="r" b="b"/>
            <a:pathLst>
              <a:path w="6737984" h="8229600">
                <a:moveTo>
                  <a:pt x="6737985" y="0"/>
                </a:moveTo>
                <a:lnTo>
                  <a:pt x="0" y="0"/>
                </a:lnTo>
                <a:lnTo>
                  <a:pt x="0" y="8229600"/>
                </a:lnTo>
                <a:lnTo>
                  <a:pt x="6737985" y="8229600"/>
                </a:lnTo>
                <a:lnTo>
                  <a:pt x="6737985" y="0"/>
                </a:lnTo>
                <a:close/>
              </a:path>
            </a:pathLst>
          </a:custGeom>
          <a:blipFill>
            <a:blip r:embed="rId6"/>
            <a:stretch>
              <a:fillRect/>
            </a:stretch>
          </a:blipFill>
        </p:spPr>
        <p:txBody>
          <a:bodyPr/>
          <a:lstStyle/>
          <a:p/>
        </p:txBody>
      </p:sp>
      <p:sp>
        <p:nvSpPr>
          <p:cNvPr id="8" name="Freeform 8"/>
          <p:cNvSpPr/>
          <p:nvPr/>
        </p:nvSpPr>
        <p:spPr>
          <a:xfrm rot="268255">
            <a:off x="-8916" y="-5596977"/>
            <a:ext cx="10900132" cy="8229600"/>
          </a:xfrm>
          <a:custGeom>
            <a:rect l="l" t="t" r="r" b="b"/>
            <a:pathLst>
              <a:path w="10900132" h="8229600">
                <a:moveTo>
                  <a:pt x="0" y="0"/>
                </a:moveTo>
                <a:lnTo>
                  <a:pt x="10900132" y="0"/>
                </a:lnTo>
                <a:lnTo>
                  <a:pt x="10900132" y="8229600"/>
                </a:lnTo>
                <a:lnTo>
                  <a:pt x="0" y="8229600"/>
                </a:lnTo>
                <a:lnTo>
                  <a:pt x="0" y="0"/>
                </a:lnTo>
                <a:close/>
              </a:path>
            </a:pathLst>
          </a:custGeom>
          <a:blipFill>
            <a:blip r:embed="rId5"/>
            <a:stretch>
              <a:fillRect/>
            </a:stretch>
          </a:blipFill>
        </p:spPr>
        <p:txBody>
          <a:bodyPr/>
          <a:lstStyle/>
          <a:p/>
        </p:txBody>
      </p:sp>
      <p:sp>
        <p:nvSpPr>
          <p:cNvPr id="9" name="Freeform 9"/>
          <p:cNvSpPr/>
          <p:nvPr/>
        </p:nvSpPr>
        <p:spPr>
          <a:xfrm rot="268255">
            <a:off x="10222530" y="-5596977"/>
            <a:ext cx="10900132" cy="8229600"/>
          </a:xfrm>
          <a:custGeom>
            <a:rect l="l" t="t" r="r" b="b"/>
            <a:pathLst>
              <a:path w="10900132" h="8229600">
                <a:moveTo>
                  <a:pt x="0" y="0"/>
                </a:moveTo>
                <a:lnTo>
                  <a:pt x="10900133" y="0"/>
                </a:lnTo>
                <a:lnTo>
                  <a:pt x="10900133" y="8229600"/>
                </a:lnTo>
                <a:lnTo>
                  <a:pt x="0" y="8229600"/>
                </a:lnTo>
                <a:lnTo>
                  <a:pt x="0" y="0"/>
                </a:lnTo>
                <a:close/>
              </a:path>
            </a:pathLst>
          </a:custGeom>
          <a:blipFill>
            <a:blip r:embed="rId5"/>
            <a:stretch>
              <a:fillRect/>
            </a:stretch>
          </a:blipFill>
        </p:spPr>
        <p:txBody>
          <a:bodyPr/>
          <a:lstStyle/>
          <a:p/>
        </p:txBody>
      </p:sp>
      <p:sp>
        <p:nvSpPr>
          <p:cNvPr id="10" name="Freeform 10"/>
          <p:cNvSpPr/>
          <p:nvPr/>
        </p:nvSpPr>
        <p:spPr>
          <a:xfrm>
            <a:off x="2811554" y="2898074"/>
            <a:ext cx="599200" cy="610520"/>
          </a:xfrm>
          <a:custGeom>
            <a:rect l="l" t="t" r="r" b="b"/>
            <a:pathLst>
              <a:path w="599200" h="610520">
                <a:moveTo>
                  <a:pt x="0" y="0"/>
                </a:moveTo>
                <a:lnTo>
                  <a:pt x="599201" y="0"/>
                </a:lnTo>
                <a:lnTo>
                  <a:pt x="599201" y="610520"/>
                </a:lnTo>
                <a:lnTo>
                  <a:pt x="0" y="610520"/>
                </a:lnTo>
                <a:lnTo>
                  <a:pt x="0" y="0"/>
                </a:lnTo>
                <a:close/>
              </a:path>
            </a:pathLst>
          </a:custGeom>
          <a:blipFill>
            <a:blip r:embed="rId7"/>
            <a:stretch>
              <a:fillRect/>
            </a:stretch>
          </a:blipFill>
        </p:spPr>
        <p:txBody>
          <a:bodyPr/>
          <a:lstStyle/>
          <a:p/>
        </p:txBody>
      </p:sp>
      <p:sp>
        <p:nvSpPr>
          <p:cNvPr id="11" name="Freeform 11"/>
          <p:cNvSpPr/>
          <p:nvPr/>
        </p:nvSpPr>
        <p:spPr>
          <a:xfrm>
            <a:off x="14918675" y="2898074"/>
            <a:ext cx="599200" cy="610520"/>
          </a:xfrm>
          <a:custGeom>
            <a:rect l="l" t="t" r="r" b="b"/>
            <a:pathLst>
              <a:path w="599200" h="610520">
                <a:moveTo>
                  <a:pt x="0" y="0"/>
                </a:moveTo>
                <a:lnTo>
                  <a:pt x="599200" y="0"/>
                </a:lnTo>
                <a:lnTo>
                  <a:pt x="599200" y="610520"/>
                </a:lnTo>
                <a:lnTo>
                  <a:pt x="0" y="610520"/>
                </a:lnTo>
                <a:lnTo>
                  <a:pt x="0" y="0"/>
                </a:lnTo>
                <a:close/>
              </a:path>
            </a:pathLst>
          </a:custGeom>
          <a:blipFill>
            <a:blip r:embed="rId7"/>
            <a:stretch>
              <a:fillRect/>
            </a:stretch>
          </a:blipFill>
        </p:spPr>
        <p:txBody>
          <a:bodyPr/>
          <a:lstStyle/>
          <a:p/>
        </p:txBody>
      </p:sp>
      <p:sp>
        <p:nvSpPr>
          <p:cNvPr id="12" name="TextBox 12"/>
          <p:cNvSpPr txBox="1"/>
          <p:nvPr/>
        </p:nvSpPr>
        <p:spPr>
          <a:xfrm>
            <a:off x="3421408" y="17803"/>
            <a:ext cx="10806876" cy="1802719"/>
          </a:xfrm>
          <a:prstGeom prst="rect">
            <a:avLst/>
          </a:prstGeom>
        </p:spPr>
        <p:txBody>
          <a:bodyPr lIns="0" tIns="0" rIns="0" bIns="0" rtlCol="0" anchor="t">
            <a:spAutoFit/>
          </a:bodyPr>
          <a:lstStyle/>
          <a:p>
            <a:pPr algn="ctr">
              <a:lnSpc>
                <a:spcPts val="14560"/>
              </a:lnSpc>
              <a:spcBef>
                <a:spcPct val="0"/>
              </a:spcBef>
            </a:pPr>
            <a:r>
              <a:rPr lang="en-US" sz="10400">
                <a:solidFill>
                  <a:srgbClr val="000000"/>
                </a:solidFill>
                <a:latin typeface="TC Milo"/>
                <a:ea typeface="TC Milo"/>
                <a:cs typeface="TC Milo"/>
                <a:sym typeface="TC Milo"/>
              </a:rPr>
              <a:t>RENCANA SKETSA APLIKASI </a:t>
            </a:r>
          </a:p>
        </p:txBody>
      </p:sp>
      <p:sp>
        <p:nvSpPr>
          <p:cNvPr id="13" name="Freeform 13"/>
          <p:cNvSpPr/>
          <p:nvPr/>
        </p:nvSpPr>
        <p:spPr>
          <a:xfrm rot="5259839">
            <a:off x="5535949" y="-3892388"/>
            <a:ext cx="7043346" cy="19262020"/>
          </a:xfrm>
          <a:custGeom>
            <a:rect l="l" t="t" r="r" b="b"/>
            <a:pathLst>
              <a:path w="7043346" h="19262020">
                <a:moveTo>
                  <a:pt x="0" y="0"/>
                </a:moveTo>
                <a:lnTo>
                  <a:pt x="7043346" y="0"/>
                </a:lnTo>
                <a:lnTo>
                  <a:pt x="7043346" y="19262020"/>
                </a:lnTo>
                <a:lnTo>
                  <a:pt x="0" y="19262020"/>
                </a:lnTo>
                <a:lnTo>
                  <a:pt x="0" y="0"/>
                </a:lnTo>
                <a:close/>
              </a:path>
            </a:pathLst>
          </a:custGeom>
          <a:blipFill>
            <a:blip r:embed="rId8"/>
            <a:stretch>
              <a:fillRect/>
            </a:stretch>
          </a:blipFill>
        </p:spPr>
        <p:txBody>
          <a:bodyPr/>
          <a:lstStyle/>
          <a:p/>
        </p:txBody>
      </p:sp>
      <p:sp>
        <p:nvSpPr>
          <p:cNvPr id="14" name="TextBox 14"/>
          <p:cNvSpPr txBox="1"/>
          <p:nvPr/>
        </p:nvSpPr>
        <p:spPr>
          <a:xfrm>
            <a:off x="3165500" y="2949702"/>
            <a:ext cx="11957000" cy="5482590"/>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Times New Roman"/>
                <a:ea typeface="Times New Roman"/>
                <a:cs typeface="Times New Roman"/>
                <a:sym typeface="Times New Roman"/>
              </a:rPr>
              <a:t>APLIKASI PENGINPUTAN DATA MAHASISWA MEMILIKI ANTARMUKA YANG SEDERHANA DAN USER-FRIENDLY, DI MANA PENGGUNA DAPAT DENGAN MUDAH MEMASUKKAN INFORMASI PENTING MAHASISWA DALAM SATU FORM INPUT. FORM INI TERDIRI DARI TIGA FIELD UTAMA: NAMA LENGKAP, NIM, DAN PROGRAM STUDI. PENGGUNA CUKUP MENGISI NAMA LENGKAP MAHASISWA DI FIELD PERTAMA, DIIKUTI DENGAN NIM DI FIELD KEDUA, DAN MEMILIH PROGRAM STUDI DARI DROPDOWN YANG TERSEDIA DI FIELD KETIGA. SETELAH SEMUA INFORMASI DIISI, PENGGUNA DAPAT MENEKAN TOMBOL SIMPAN UNTUK MENYIMPAN DATA MAHASISWA KE DALAM SISTEM, ATAU TOMBOL BATAL UNTUK MEMBATALKAN PROSES INPUT. DENGAN DESAIN YANG EFISIEN INI, APLIKASI MEMUNGKINKAN PENGELOLAAN DATA MAHASISWA MENJADI LEBIH CEPAT DAN TERORGANISIR.</a:t>
            </a:r>
          </a:p>
        </p:txBody>
      </p:sp>
    </p:spTree>
  </p:cSld>
  <p:clrMapOvr>
    <a:masterClrMapping/>
  </p:clrMapOvr>
  <p:transition/>
  <p:timing/>
</p:sld>
</file>

<file path=ppt/slides/slide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Freeform 2"/>
          <p:cNvSpPr/>
          <p:nvPr/>
        </p:nvSpPr>
        <p:spPr>
          <a:xfrm rot="9479494">
            <a:off x="-1261156" y="-3051836"/>
            <a:ext cx="20810311" cy="16390672"/>
          </a:xfrm>
          <a:custGeom>
            <a:rect l="l" t="t" r="r" b="b"/>
            <a:pathLst>
              <a:path w="20810311" h="16390673">
                <a:moveTo>
                  <a:pt x="16955331" y="16390672"/>
                </a:moveTo>
                <a:lnTo>
                  <a:pt x="0" y="9537373"/>
                </a:lnTo>
                <a:lnTo>
                  <a:pt x="3854981" y="0"/>
                </a:lnTo>
                <a:lnTo>
                  <a:pt x="20810312" y="6853299"/>
                </a:lnTo>
                <a:lnTo>
                  <a:pt x="16955331" y="16390672"/>
                </a:lnTo>
                <a:close/>
              </a:path>
            </a:pathLst>
          </a:custGeom>
          <a:blipFill>
            <a:blip r:embed="rId2"/>
            <a:stretch>
              <a:fillRect l="-33967" t="-57690" r="-52333"/>
            </a:stretch>
          </a:blipFill>
        </p:spPr>
        <p:txBody>
          <a:bodyPr/>
          <a:lstStyle/>
          <a:p/>
        </p:txBody>
      </p:sp>
      <p:sp>
        <p:nvSpPr>
          <p:cNvPr id="3" name="Freeform 3"/>
          <p:cNvSpPr/>
          <p:nvPr/>
        </p:nvSpPr>
        <p:spPr>
          <a:xfrm rot="-5013322">
            <a:off x="-7621579" y="911225"/>
            <a:ext cx="11211325" cy="8464551"/>
          </a:xfrm>
          <a:custGeom>
            <a:rect l="l" t="t" r="r" b="b"/>
            <a:pathLst>
              <a:path w="11211325" h="8464551">
                <a:moveTo>
                  <a:pt x="0" y="0"/>
                </a:moveTo>
                <a:lnTo>
                  <a:pt x="11211325" y="0"/>
                </a:lnTo>
                <a:lnTo>
                  <a:pt x="11211325" y="8464550"/>
                </a:lnTo>
                <a:lnTo>
                  <a:pt x="0" y="8464550"/>
                </a:lnTo>
                <a:lnTo>
                  <a:pt x="0" y="0"/>
                </a:lnTo>
                <a:close/>
              </a:path>
            </a:pathLst>
          </a:custGeom>
          <a:blipFill>
            <a:blip r:embed="rId3"/>
            <a:stretch>
              <a:fillRect/>
            </a:stretch>
          </a:blipFill>
        </p:spPr>
        <p:txBody>
          <a:bodyPr/>
          <a:lstStyle/>
          <a:p/>
        </p:txBody>
      </p:sp>
      <p:sp>
        <p:nvSpPr>
          <p:cNvPr id="4" name="Freeform 4"/>
          <p:cNvSpPr/>
          <p:nvPr/>
        </p:nvSpPr>
        <p:spPr>
          <a:xfrm rot="-5013322" flipH="1" flipV="1">
            <a:off x="14698255" y="911225"/>
            <a:ext cx="11211325" cy="8464551"/>
          </a:xfrm>
          <a:custGeom>
            <a:rect l="l" t="t" r="r" b="b"/>
            <a:pathLst>
              <a:path w="11211325" h="8464551">
                <a:moveTo>
                  <a:pt x="11211325" y="8464550"/>
                </a:moveTo>
                <a:lnTo>
                  <a:pt x="0" y="8464550"/>
                </a:lnTo>
                <a:lnTo>
                  <a:pt x="0" y="0"/>
                </a:lnTo>
                <a:lnTo>
                  <a:pt x="11211325" y="0"/>
                </a:lnTo>
                <a:lnTo>
                  <a:pt x="11211325" y="8464550"/>
                </a:lnTo>
                <a:close/>
              </a:path>
            </a:pathLst>
          </a:custGeom>
          <a:blipFill>
            <a:blip r:embed="rId3"/>
            <a:stretch>
              <a:fillRect/>
            </a:stretch>
          </a:blipFill>
        </p:spPr>
        <p:txBody>
          <a:bodyPr/>
          <a:lstStyle/>
          <a:p/>
        </p:txBody>
      </p:sp>
      <p:sp>
        <p:nvSpPr>
          <p:cNvPr id="5" name="Freeform 5"/>
          <p:cNvSpPr/>
          <p:nvPr/>
        </p:nvSpPr>
        <p:spPr>
          <a:xfrm>
            <a:off x="-339672" y="3500205"/>
            <a:ext cx="18967343" cy="9553910"/>
          </a:xfrm>
          <a:custGeom>
            <a:rect l="l" t="t" r="r" b="b"/>
            <a:pathLst>
              <a:path w="18967343" h="9553910">
                <a:moveTo>
                  <a:pt x="0" y="0"/>
                </a:moveTo>
                <a:lnTo>
                  <a:pt x="18967344" y="0"/>
                </a:lnTo>
                <a:lnTo>
                  <a:pt x="18967344" y="9553911"/>
                </a:lnTo>
                <a:lnTo>
                  <a:pt x="0" y="9553911"/>
                </a:lnTo>
                <a:lnTo>
                  <a:pt x="0" y="0"/>
                </a:lnTo>
                <a:close/>
              </a:path>
            </a:pathLst>
          </a:custGeom>
          <a:blipFill>
            <a:blip r:embed="rId4"/>
            <a:stretch>
              <a:fillRect l="-31571" r="-31571"/>
            </a:stretch>
          </a:blipFill>
        </p:spPr>
        <p:txBody>
          <a:bodyPr/>
          <a:lstStyle/>
          <a:p/>
        </p:txBody>
      </p:sp>
      <p:sp>
        <p:nvSpPr>
          <p:cNvPr id="6" name="Freeform 6"/>
          <p:cNvSpPr/>
          <p:nvPr/>
        </p:nvSpPr>
        <p:spPr>
          <a:xfrm>
            <a:off x="4709047" y="1028700"/>
            <a:ext cx="8869906" cy="8437498"/>
          </a:xfrm>
          <a:custGeom>
            <a:rect l="l" t="t" r="r" b="b"/>
            <a:pathLst>
              <a:path w="8869906" h="8437498">
                <a:moveTo>
                  <a:pt x="0" y="0"/>
                </a:moveTo>
                <a:lnTo>
                  <a:pt x="8869906" y="0"/>
                </a:lnTo>
                <a:lnTo>
                  <a:pt x="8869906" y="8437498"/>
                </a:lnTo>
                <a:lnTo>
                  <a:pt x="0" y="8437498"/>
                </a:lnTo>
                <a:lnTo>
                  <a:pt x="0" y="0"/>
                </a:lnTo>
                <a:close/>
              </a:path>
            </a:pathLst>
          </a:custGeom>
          <a:blipFill>
            <a:blip r:embed="rId5"/>
            <a:stretch>
              <a:fillRect/>
            </a:stretch>
          </a:blipFill>
        </p:spPr>
        <p:txBody>
          <a:bodyPr/>
          <a:lstStyle/>
          <a:p/>
        </p:txBody>
      </p:sp>
    </p:spTree>
  </p:cSld>
  <p:clrMapOvr>
    <a:masterClrMapping/>
  </p:clrMapOvr>
  <p:transition/>
  <p:timing/>
</p:sld>
</file>

<file path=ppt/tags/tag1.xml><?xml version="1.0" encoding="utf-8"?>
<p:tagLst xmlns:p="http://schemas.openxmlformats.org/presentationml/2006/main">
  <p:tag name="AS_NET" val="4.0.30319.42000"/>
  <p:tag name="AS_OS" val="Microsoft Windows NT 6.2.9200.0"/>
  <p:tag name="AS_RELEASE_DATE" val="2017.01.13"/>
  <p:tag name="AS_TITLE" val="Aspose.Slides for .NET 4.0"/>
  <p:tag name="AS_VERSION" val="16.12.1.0"/>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129</Paragraphs>
  <Slides>22</Slides>
  <Notes>0</Notes>
  <HiddenSlides>0</HiddenSlides>
  <MMClips>0</MMClips>
  <ScaleCrop>0</ScaleCrop>
  <HeadingPairs>
    <vt:vector baseType="variant" size="4">
      <vt:variant>
        <vt:lpstr>Theme</vt:lpstr>
      </vt:variant>
      <vt:variant>
        <vt:i4>1</vt:i4>
      </vt:variant>
      <vt:variant>
        <vt:lpstr>Slide Titles</vt:lpstr>
      </vt:variant>
      <vt:variant>
        <vt:i4>22</vt:i4>
      </vt:variant>
    </vt:vector>
  </HeadingPairs>
  <TitlesOfParts>
    <vt:vector baseType="lpstr" size="23">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LinksUpToDate>0</LinksUpToDate>
  <SharedDoc>0</SharedDoc>
  <HyperlinksChanged>0</HyperlinksChanged>
  <Application>Aspose.Slides for .NET</Application>
  <AppVersion>16.1201</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Hitam dan Putih Kertas Robek Presentasi Tugas Kelompok</dc:title>
  <cp:revision>1</cp:revision>
  <dcterms:created xsi:type="dcterms:W3CDTF">2006-08-16T00:00:00Z</dcterms:created>
  <dcterms:modified xsi:type="dcterms:W3CDTF">2025-01-11T14:38:17Z</dcterms:modified>
</cp:coreProperties>
</file>